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6" orient="horz" pos="3888"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7BB"/>
    <a:srgbClr val="BF2A61"/>
    <a:srgbClr val="90C740"/>
    <a:srgbClr val="4E77B6"/>
    <a:srgbClr val="725097"/>
    <a:srgbClr val="196970"/>
    <a:srgbClr val="DDDDDD"/>
    <a:srgbClr val="8BC831"/>
    <a:srgbClr val="ECC01B"/>
    <a:srgbClr val="C69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94645"/>
  </p:normalViewPr>
  <p:slideViewPr>
    <p:cSldViewPr snapToGrid="0">
      <p:cViewPr varScale="1">
        <p:scale>
          <a:sx n="130" d="100"/>
          <a:sy n="130" d="100"/>
        </p:scale>
        <p:origin x="3136" y="184"/>
      </p:cViewPr>
      <p:guideLst>
        <p:guide orient="horz" pos="2112"/>
        <p:guide pos="4560"/>
        <p:guide pos="360"/>
        <p:guide pos="2568"/>
        <p:guide orient="horz" pos="4872"/>
        <p:guide orient="horz" pos="3888"/>
        <p:guide orient="horz" pos="4896"/>
        <p:guide orient="horz" pos="3048"/>
        <p:guide orient="horz"/>
        <p:guide orient="horz" pos="129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 xmlns:ma14="http://schemas.microsoft.com/office/mac/drawingml/2011/main"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 xmlns:ma14="http://schemas.microsoft.com/office/mac/drawingml/2011/main"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69.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8.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7.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77.png"/><Relationship Id="rId9"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4.emf"/><Relationship Id="rId7" Type="http://schemas.openxmlformats.org/officeDocument/2006/relationships/image" Target="../media/image86.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5.emf"/><Relationship Id="rId5" Type="http://schemas.openxmlformats.org/officeDocument/2006/relationships/image" Target="../media/image11.png"/><Relationship Id="rId4" Type="http://schemas.openxmlformats.org/officeDocument/2006/relationships/image" Target="../media/image78.png"/><Relationship Id="rId9" Type="http://schemas.openxmlformats.org/officeDocument/2006/relationships/image" Target="../media/image88.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emf"/><Relationship Id="rId3" Type="http://schemas.openxmlformats.org/officeDocument/2006/relationships/image" Target="../media/image50.png"/><Relationship Id="rId7" Type="http://schemas.openxmlformats.org/officeDocument/2006/relationships/image" Target="../media/image92.png"/><Relationship Id="rId12" Type="http://schemas.openxmlformats.org/officeDocument/2006/relationships/image" Target="../media/image97.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4.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emf"/><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png"/><Relationship Id="rId10" Type="http://schemas.openxmlformats.org/officeDocument/2006/relationships/image" Target="../media/image155.emf"/><Relationship Id="rId4" Type="http://schemas.openxmlformats.org/officeDocument/2006/relationships/image" Target="../media/image149.png"/><Relationship Id="rId9" Type="http://schemas.openxmlformats.org/officeDocument/2006/relationships/image" Target="../media/image154.emf"/></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168.emf"/><Relationship Id="rId3" Type="http://schemas.openxmlformats.org/officeDocument/2006/relationships/image" Target="../media/image148.png"/><Relationship Id="rId7" Type="http://schemas.openxmlformats.org/officeDocument/2006/relationships/image" Target="../media/image162.emf"/><Relationship Id="rId12" Type="http://schemas.openxmlformats.org/officeDocument/2006/relationships/image" Target="../media/image167.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61.emf"/><Relationship Id="rId11" Type="http://schemas.openxmlformats.org/officeDocument/2006/relationships/image" Target="../media/image166.emf"/><Relationship Id="rId5" Type="http://schemas.openxmlformats.org/officeDocument/2006/relationships/image" Target="../media/image160.emf"/><Relationship Id="rId15" Type="http://schemas.openxmlformats.org/officeDocument/2006/relationships/image" Target="../media/image170.emf"/><Relationship Id="rId10" Type="http://schemas.openxmlformats.org/officeDocument/2006/relationships/image" Target="../media/image165.emf"/><Relationship Id="rId4" Type="http://schemas.openxmlformats.org/officeDocument/2006/relationships/image" Target="../media/image159.emf"/><Relationship Id="rId9" Type="http://schemas.openxmlformats.org/officeDocument/2006/relationships/image" Target="../media/image164.emf"/><Relationship Id="rId14" Type="http://schemas.openxmlformats.org/officeDocument/2006/relationships/image" Target="../media/image169.emf"/></Relationships>
</file>

<file path=ppt/slides/_rels/slide25.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0.emf"/><Relationship Id="rId3" Type="http://schemas.openxmlformats.org/officeDocument/2006/relationships/image" Target="../media/image148.png"/><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5" Type="http://schemas.openxmlformats.org/officeDocument/2006/relationships/image" Target="../media/image18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 Id="rId14" Type="http://schemas.openxmlformats.org/officeDocument/2006/relationships/image" Target="../media/image181.emf"/></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48.png"/><Relationship Id="rId7" Type="http://schemas.openxmlformats.org/officeDocument/2006/relationships/image" Target="../media/image186.emf"/><Relationship Id="rId2"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emf"/><Relationship Id="rId10" Type="http://schemas.openxmlformats.org/officeDocument/2006/relationships/image" Target="../media/image189.emf"/><Relationship Id="rId4" Type="http://schemas.openxmlformats.org/officeDocument/2006/relationships/image" Target="../media/image183.emf"/><Relationship Id="rId9" Type="http://schemas.openxmlformats.org/officeDocument/2006/relationships/image" Target="../media/image188.emf"/></Relationships>
</file>

<file path=ppt/slides/_rels/slide27.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9" Type="http://schemas.openxmlformats.org/officeDocument/2006/relationships/image" Target="../media/image197.emf"/></Relationships>
</file>

<file path=ppt/slides/_rels/slide28.xml.rels><?xml version="1.0" encoding="UTF-8" standalone="yes"?>
<Relationships xmlns="http://schemas.openxmlformats.org/package/2006/relationships"><Relationship Id="rId8" Type="http://schemas.openxmlformats.org/officeDocument/2006/relationships/image" Target="../media/image203.emf"/><Relationship Id="rId3" Type="http://schemas.openxmlformats.org/officeDocument/2006/relationships/image" Target="../media/image198.emf"/><Relationship Id="rId7" Type="http://schemas.openxmlformats.org/officeDocument/2006/relationships/image" Target="../media/image202.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1.emf"/><Relationship Id="rId5" Type="http://schemas.openxmlformats.org/officeDocument/2006/relationships/image" Target="../media/image200.emf"/><Relationship Id="rId4" Type="http://schemas.openxmlformats.org/officeDocument/2006/relationships/image" Target="../media/image199.emf"/></Relationships>
</file>

<file path=ppt/slides/_rels/slide29.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05.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6.emf"/><Relationship Id="rId3" Type="http://schemas.openxmlformats.org/officeDocument/2006/relationships/image" Target="../media/image206.emf"/><Relationship Id="rId7" Type="http://schemas.openxmlformats.org/officeDocument/2006/relationships/image" Target="../media/image210.tiff"/><Relationship Id="rId12" Type="http://schemas.openxmlformats.org/officeDocument/2006/relationships/image" Target="../media/image21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09.png"/><Relationship Id="rId11" Type="http://schemas.openxmlformats.org/officeDocument/2006/relationships/image" Target="../media/image214.emf"/><Relationship Id="rId5" Type="http://schemas.openxmlformats.org/officeDocument/2006/relationships/image" Target="../media/image208.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png"/><Relationship Id="rId14" Type="http://schemas.openxmlformats.org/officeDocument/2006/relationships/image" Target="../media/image217.emf"/></Relationships>
</file>

<file path=ppt/slides/_rels/slide31.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199.emf"/><Relationship Id="rId18" Type="http://schemas.openxmlformats.org/officeDocument/2006/relationships/image" Target="../media/image68.emf"/><Relationship Id="rId3" Type="http://schemas.openxmlformats.org/officeDocument/2006/relationships/image" Target="../media/image219.png"/><Relationship Id="rId21" Type="http://schemas.openxmlformats.org/officeDocument/2006/relationships/image" Target="../media/image203.emf"/><Relationship Id="rId7" Type="http://schemas.openxmlformats.org/officeDocument/2006/relationships/image" Target="../media/image30.png"/><Relationship Id="rId12" Type="http://schemas.openxmlformats.org/officeDocument/2006/relationships/image" Target="../media/image198.emf"/><Relationship Id="rId17" Type="http://schemas.openxmlformats.org/officeDocument/2006/relationships/image" Target="../media/image204.emf"/><Relationship Id="rId2" Type="http://schemas.openxmlformats.org/officeDocument/2006/relationships/image" Target="../media/image218.png"/><Relationship Id="rId16" Type="http://schemas.openxmlformats.org/officeDocument/2006/relationships/image" Target="../media/image205.emf"/><Relationship Id="rId20" Type="http://schemas.openxmlformats.org/officeDocument/2006/relationships/image" Target="../media/image225.tiff"/><Relationship Id="rId1" Type="http://schemas.openxmlformats.org/officeDocument/2006/relationships/slideLayout" Target="../slideLayouts/slideLayout14.xml"/><Relationship Id="rId6" Type="http://schemas.openxmlformats.org/officeDocument/2006/relationships/image" Target="../media/image147.png"/><Relationship Id="rId11" Type="http://schemas.openxmlformats.org/officeDocument/2006/relationships/image" Target="../media/image224.emf"/><Relationship Id="rId5" Type="http://schemas.openxmlformats.org/officeDocument/2006/relationships/image" Target="../media/image220.tiff"/><Relationship Id="rId15" Type="http://schemas.openxmlformats.org/officeDocument/2006/relationships/image" Target="../media/image201.emf"/><Relationship Id="rId10" Type="http://schemas.openxmlformats.org/officeDocument/2006/relationships/image" Target="../media/image223.png"/><Relationship Id="rId19" Type="http://schemas.openxmlformats.org/officeDocument/2006/relationships/image" Target="../media/image202.emf"/><Relationship Id="rId4" Type="http://schemas.microsoft.com/office/2007/relationships/hdphoto" Target="../media/hdphoto1.wdp"/><Relationship Id="rId9" Type="http://schemas.openxmlformats.org/officeDocument/2006/relationships/image" Target="../media/image222.png"/><Relationship Id="rId14" Type="http://schemas.openxmlformats.org/officeDocument/2006/relationships/image" Target="../media/image20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118.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31)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a:t>
            </a:r>
            <a:r>
              <a:rPr lang="en-US" sz="1400">
                <a:solidFill>
                  <a:srgbClr val="000000"/>
                </a:solidFill>
                <a:latin typeface="Helvetica" charset="0"/>
                <a:ea typeface="Helvetica" charset="0"/>
                <a:cs typeface="Helvetica" charset="0"/>
              </a:rPr>
              <a:t>: 32</a:t>
            </a: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955377" y="6174465"/>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174465"/>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33842" y="4686648"/>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30" y="707231"/>
                <a:ext cx="6283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13653"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9" name="Shape 530">
                <a:extLst>
                  <a:ext uri="{FF2B5EF4-FFF2-40B4-BE49-F238E27FC236}">
                    <a16:creationId xmlns:a16="http://schemas.microsoft.com/office/drawing/2014/main" id="{C6DE828B-53EE-754A-B14F-AF4425A58BB2}"/>
                  </a:ext>
                </a:extLst>
              </p:cNvPr>
              <p:cNvSpPr/>
              <p:nvPr/>
            </p:nvSpPr>
            <p:spPr>
              <a:xfrm>
                <a:off x="471687" y="2632721"/>
                <a:ext cx="5434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BUS</a:t>
                </a:r>
                <a:endParaRPr sz="800" b="1" dirty="0">
                  <a:solidFill>
                    <a:srgbClr val="4277BB"/>
                  </a:solidFill>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530">
                <a:extLst>
                  <a:ext uri="{FF2B5EF4-FFF2-40B4-BE49-F238E27FC236}">
                    <a16:creationId xmlns:a16="http://schemas.microsoft.com/office/drawing/2014/main" id="{4CA44B64-B0DA-7C47-9F1C-A9972B8FBF70}"/>
                  </a:ext>
                </a:extLst>
              </p:cNvPr>
              <p:cNvSpPr/>
              <p:nvPr/>
            </p:nvSpPr>
            <p:spPr>
              <a:xfrm>
                <a:off x="509352" y="2632721"/>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VISUALIZATION</a:t>
              </a:r>
            </a:p>
            <a:p>
              <a:pPr lvl="0">
                <a:defRPr sz="1800" b="0">
                  <a:solidFill>
                    <a:srgbClr val="000000"/>
                  </a:solidFill>
                </a:defRPr>
              </a:pPr>
              <a:r>
                <a:rPr lang="en-US" sz="800" b="1" dirty="0">
                  <a:solidFill>
                    <a:srgbClr val="4277BB"/>
                  </a:solidFill>
                </a:rPr>
                <a:t> RUNTIME</a:t>
              </a:r>
              <a:endParaRPr sz="800" b="1" dirty="0">
                <a:solidFill>
                  <a:srgbClr val="4277BB"/>
                </a:solidFill>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221490"/>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4986763" y="6140016"/>
            <a:ext cx="1927391"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74830" y="6154714"/>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485558" y="4840170"/>
            <a:ext cx="225869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485558" y="6164377"/>
            <a:ext cx="2049790"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540746" y="6142471"/>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494138" y="485250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25939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5098116" y="1948811"/>
            <a:ext cx="2267779" cy="123367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838700"/>
            <a:ext cx="1709677" cy="139525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07348" y="61722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769018"/>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3" name="Shape 519">
            <a:extLst>
              <a:ext uri="{FF2B5EF4-FFF2-40B4-BE49-F238E27FC236}">
                <a16:creationId xmlns:a16="http://schemas.microsoft.com/office/drawing/2014/main" id="{3A17374A-471C-324A-BAB5-4C750BB17153}"/>
              </a:ext>
            </a:extLst>
          </p:cNvPr>
          <p:cNvSpPr/>
          <p:nvPr/>
        </p:nvSpPr>
        <p:spPr>
          <a:xfrm>
            <a:off x="8571739" y="2167614"/>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2060686" y="4878359"/>
            <a:ext cx="1412420" cy="148758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5287350" y="4878359"/>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72" name="Shape 519">
            <a:extLst>
              <a:ext uri="{FF2B5EF4-FFF2-40B4-BE49-F238E27FC236}">
                <a16:creationId xmlns:a16="http://schemas.microsoft.com/office/drawing/2014/main" id="{EAC0DA25-36CB-4696-B534-7FA0197148D3}"/>
              </a:ext>
            </a:extLst>
          </p:cNvPr>
          <p:cNvSpPr/>
          <p:nvPr/>
        </p:nvSpPr>
        <p:spPr>
          <a:xfrm>
            <a:off x="3273736" y="2146969"/>
            <a:ext cx="2220000"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Top-level group with multiple sections showing architecture across networks that can include public network, cloud network, enterprise network, etc.</a:t>
            </a:r>
            <a:endParaRPr sz="1000" dirty="0"/>
          </a:p>
        </p:txBody>
      </p:sp>
      <p:grpSp>
        <p:nvGrpSpPr>
          <p:cNvPr id="3" name="Group 2">
            <a:extLst>
              <a:ext uri="{FF2B5EF4-FFF2-40B4-BE49-F238E27FC236}">
                <a16:creationId xmlns:a16="http://schemas.microsoft.com/office/drawing/2014/main" id="{ED606A4A-17E2-704E-8DE9-0E9C83C1D0D5}"/>
              </a:ext>
            </a:extLst>
          </p:cNvPr>
          <p:cNvGrpSpPr/>
          <p:nvPr/>
        </p:nvGrpSpPr>
        <p:grpSpPr>
          <a:xfrm>
            <a:off x="6854580" y="2190395"/>
            <a:ext cx="1657633" cy="2025105"/>
            <a:chOff x="6854580" y="2190395"/>
            <a:chExt cx="1657633" cy="2025105"/>
          </a:xfrm>
        </p:grpSpPr>
        <p:sp>
          <p:nvSpPr>
            <p:cNvPr id="32" name="Shape 535"/>
            <p:cNvSpPr/>
            <p:nvPr/>
          </p:nvSpPr>
          <p:spPr>
            <a:xfrm>
              <a:off x="7026780" y="3835909"/>
              <a:ext cx="1329962"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grpSp>
          <p:nvGrpSpPr>
            <p:cNvPr id="29" name="Group 28">
              <a:extLst>
                <a:ext uri="{FF2B5EF4-FFF2-40B4-BE49-F238E27FC236}">
                  <a16:creationId xmlns:a16="http://schemas.microsoft.com/office/drawing/2014/main" id="{D6D283E2-404E-4636-8B85-BC5E41B7E89C}"/>
                </a:ext>
              </a:extLst>
            </p:cNvPr>
            <p:cNvGrpSpPr/>
            <p:nvPr/>
          </p:nvGrpSpPr>
          <p:grpSpPr>
            <a:xfrm>
              <a:off x="6854580" y="2201994"/>
              <a:ext cx="1657633" cy="1681118"/>
              <a:chOff x="6854580" y="2201994"/>
              <a:chExt cx="1657633" cy="1681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6854580" y="2201994"/>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1" name="Shape 535">
                <a:extLst>
                  <a:ext uri="{FF2B5EF4-FFF2-40B4-BE49-F238E27FC236}">
                    <a16:creationId xmlns:a16="http://schemas.microsoft.com/office/drawing/2014/main" id="{4575D74B-621E-4B22-8FDC-CDCAA85FCE38}"/>
                  </a:ext>
                </a:extLst>
              </p:cNvPr>
              <p:cNvSpPr/>
              <p:nvPr/>
            </p:nvSpPr>
            <p:spPr>
              <a:xfrm>
                <a:off x="7251460" y="222805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6860740" y="2190395"/>
              <a:ext cx="390720" cy="351216"/>
            </a:xfrm>
            <a:prstGeom prst="rect">
              <a:avLst/>
            </a:prstGeom>
          </p:spPr>
        </p:pic>
      </p:grpSp>
      <p:grpSp>
        <p:nvGrpSpPr>
          <p:cNvPr id="4" name="Group 3">
            <a:extLst>
              <a:ext uri="{FF2B5EF4-FFF2-40B4-BE49-F238E27FC236}">
                <a16:creationId xmlns:a16="http://schemas.microsoft.com/office/drawing/2014/main" id="{7312FAC6-9F81-9A4A-8FC6-931A3CAE2202}"/>
              </a:ext>
            </a:extLst>
          </p:cNvPr>
          <p:cNvGrpSpPr/>
          <p:nvPr/>
        </p:nvGrpSpPr>
        <p:grpSpPr>
          <a:xfrm>
            <a:off x="322130" y="4928886"/>
            <a:ext cx="1657963" cy="2059980"/>
            <a:chOff x="322130" y="4928886"/>
            <a:chExt cx="1657963" cy="2059980"/>
          </a:xfrm>
        </p:grpSpPr>
        <p:sp>
          <p:nvSpPr>
            <p:cNvPr id="36" name="Shape 535"/>
            <p:cNvSpPr/>
            <p:nvPr/>
          </p:nvSpPr>
          <p:spPr>
            <a:xfrm>
              <a:off x="868203" y="6609275"/>
              <a:ext cx="622939"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grpSp>
          <p:nvGrpSpPr>
            <p:cNvPr id="22" name="Group 21">
              <a:extLst>
                <a:ext uri="{FF2B5EF4-FFF2-40B4-BE49-F238E27FC236}">
                  <a16:creationId xmlns:a16="http://schemas.microsoft.com/office/drawing/2014/main" id="{68A707CF-4946-49E1-B040-CF0B60887939}"/>
                </a:ext>
              </a:extLst>
            </p:cNvPr>
            <p:cNvGrpSpPr/>
            <p:nvPr/>
          </p:nvGrpSpPr>
          <p:grpSpPr>
            <a:xfrm>
              <a:off x="322460" y="4929025"/>
              <a:ext cx="1657633" cy="1681118"/>
              <a:chOff x="322460" y="4929025"/>
              <a:chExt cx="1657633" cy="1681118"/>
            </a:xfrm>
          </p:grpSpPr>
          <p:sp>
            <p:nvSpPr>
              <p:cNvPr id="34" name="Rounded Rectangle 33">
                <a:extLst>
                  <a:ext uri="{FF2B5EF4-FFF2-40B4-BE49-F238E27FC236}">
                    <a16:creationId xmlns:a16="http://schemas.microsoft.com/office/drawing/2014/main" id="{51C63551-088B-B94F-AD7C-102645CE6841}"/>
                  </a:ext>
                </a:extLst>
              </p:cNvPr>
              <p:cNvSpPr/>
              <p:nvPr/>
            </p:nvSpPr>
            <p:spPr>
              <a:xfrm>
                <a:off x="322460" y="4929025"/>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3" name="Shape 535">
                <a:extLst>
                  <a:ext uri="{FF2B5EF4-FFF2-40B4-BE49-F238E27FC236}">
                    <a16:creationId xmlns:a16="http://schemas.microsoft.com/office/drawing/2014/main" id="{60A2DE19-D22F-4C4D-85A6-EB9CBF044A74}"/>
                  </a:ext>
                </a:extLst>
              </p:cNvPr>
              <p:cNvSpPr/>
              <p:nvPr/>
            </p:nvSpPr>
            <p:spPr>
              <a:xfrm>
                <a:off x="710220" y="4945459"/>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22130" y="4928886"/>
              <a:ext cx="394417" cy="361549"/>
            </a:xfrm>
            <a:prstGeom prst="rect">
              <a:avLst/>
            </a:prstGeom>
          </p:spPr>
        </p:pic>
      </p:grpSp>
      <p:grpSp>
        <p:nvGrpSpPr>
          <p:cNvPr id="8" name="Group 7">
            <a:extLst>
              <a:ext uri="{FF2B5EF4-FFF2-40B4-BE49-F238E27FC236}">
                <a16:creationId xmlns:a16="http://schemas.microsoft.com/office/drawing/2014/main" id="{EE7E6FDF-146B-F84A-84E9-9CEB72464DC2}"/>
              </a:ext>
            </a:extLst>
          </p:cNvPr>
          <p:cNvGrpSpPr/>
          <p:nvPr/>
        </p:nvGrpSpPr>
        <p:grpSpPr>
          <a:xfrm>
            <a:off x="3585465" y="4929025"/>
            <a:ext cx="1657633" cy="2003511"/>
            <a:chOff x="3585465" y="4929025"/>
            <a:chExt cx="1657633" cy="2003511"/>
          </a:xfrm>
        </p:grpSpPr>
        <p:sp>
          <p:nvSpPr>
            <p:cNvPr id="43" name="Shape 535"/>
            <p:cNvSpPr/>
            <p:nvPr/>
          </p:nvSpPr>
          <p:spPr>
            <a:xfrm>
              <a:off x="3999494" y="6552945"/>
              <a:ext cx="867474"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grpSp>
          <p:nvGrpSpPr>
            <p:cNvPr id="21" name="Group 20">
              <a:extLst>
                <a:ext uri="{FF2B5EF4-FFF2-40B4-BE49-F238E27FC236}">
                  <a16:creationId xmlns:a16="http://schemas.microsoft.com/office/drawing/2014/main" id="{D2F844FD-1F9A-444F-B042-6E6C6BD00A90}"/>
                </a:ext>
              </a:extLst>
            </p:cNvPr>
            <p:cNvGrpSpPr/>
            <p:nvPr/>
          </p:nvGrpSpPr>
          <p:grpSpPr>
            <a:xfrm>
              <a:off x="3585465" y="4929025"/>
              <a:ext cx="1657633" cy="1681118"/>
              <a:chOff x="3585465" y="4929025"/>
              <a:chExt cx="1657633" cy="1681118"/>
            </a:xfrm>
          </p:grpSpPr>
          <p:sp>
            <p:nvSpPr>
              <p:cNvPr id="35" name="Rounded Rectangle 34">
                <a:extLst>
                  <a:ext uri="{FF2B5EF4-FFF2-40B4-BE49-F238E27FC236}">
                    <a16:creationId xmlns:a16="http://schemas.microsoft.com/office/drawing/2014/main" id="{46A75CC2-C5D9-2345-A12B-595296F638FF}"/>
                  </a:ext>
                </a:extLst>
              </p:cNvPr>
              <p:cNvSpPr/>
              <p:nvPr/>
            </p:nvSpPr>
            <p:spPr>
              <a:xfrm>
                <a:off x="3585465" y="4929025"/>
                <a:ext cx="1657633" cy="1681118"/>
              </a:xfrm>
              <a:prstGeom prst="roundRect">
                <a:avLst>
                  <a:gd name="adj" fmla="val 0"/>
                </a:avLst>
              </a:prstGeom>
              <a:noFill/>
              <a:ln w="12700">
                <a:solidFill>
                  <a:srgbClr val="00882B"/>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5" name="Shape 535">
                <a:extLst>
                  <a:ext uri="{FF2B5EF4-FFF2-40B4-BE49-F238E27FC236}">
                    <a16:creationId xmlns:a16="http://schemas.microsoft.com/office/drawing/2014/main" id="{8B4B1129-2345-4953-973E-878014C9F877}"/>
                  </a:ext>
                </a:extLst>
              </p:cNvPr>
              <p:cNvSpPr/>
              <p:nvPr/>
            </p:nvSpPr>
            <p:spPr>
              <a:xfrm>
                <a:off x="4008950" y="496603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59" name="Picture 58">
              <a:extLst>
                <a:ext uri="{FF2B5EF4-FFF2-40B4-BE49-F238E27FC236}">
                  <a16:creationId xmlns:a16="http://schemas.microsoft.com/office/drawing/2014/main" id="{E379CB07-D69F-1F48-91E5-C2F413CBDA66}"/>
                </a:ext>
              </a:extLst>
            </p:cNvPr>
            <p:cNvPicPr>
              <a:picLocks noChangeAspect="1"/>
            </p:cNvPicPr>
            <p:nvPr/>
          </p:nvPicPr>
          <p:blipFill>
            <a:blip r:embed="rId5"/>
            <a:stretch>
              <a:fillRect/>
            </a:stretch>
          </p:blipFill>
          <p:spPr>
            <a:xfrm>
              <a:off x="3591471" y="4935703"/>
              <a:ext cx="418297" cy="383439"/>
            </a:xfrm>
            <a:prstGeom prst="rect">
              <a:avLst/>
            </a:prstGeom>
          </p:spPr>
        </p:pic>
      </p:grpSp>
      <p:grpSp>
        <p:nvGrpSpPr>
          <p:cNvPr id="9" name="Group 8">
            <a:extLst>
              <a:ext uri="{FF2B5EF4-FFF2-40B4-BE49-F238E27FC236}">
                <a16:creationId xmlns:a16="http://schemas.microsoft.com/office/drawing/2014/main" id="{44586174-7829-C444-AF82-10DFA1C11F96}"/>
              </a:ext>
            </a:extLst>
          </p:cNvPr>
          <p:cNvGrpSpPr/>
          <p:nvPr/>
        </p:nvGrpSpPr>
        <p:grpSpPr>
          <a:xfrm>
            <a:off x="6848470" y="4878359"/>
            <a:ext cx="1672108" cy="2036854"/>
            <a:chOff x="6848470" y="4878359"/>
            <a:chExt cx="1672108" cy="2036854"/>
          </a:xfrm>
        </p:grpSpPr>
        <p:sp>
          <p:nvSpPr>
            <p:cNvPr id="45" name="Shape 535"/>
            <p:cNvSpPr/>
            <p:nvPr/>
          </p:nvSpPr>
          <p:spPr>
            <a:xfrm>
              <a:off x="7430069" y="6535622"/>
              <a:ext cx="632383"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grpSp>
          <p:nvGrpSpPr>
            <p:cNvPr id="54" name="Group 53">
              <a:extLst>
                <a:ext uri="{FF2B5EF4-FFF2-40B4-BE49-F238E27FC236}">
                  <a16:creationId xmlns:a16="http://schemas.microsoft.com/office/drawing/2014/main" id="{EC98EC5F-6518-40DD-863B-543B233DA945}"/>
                </a:ext>
              </a:extLst>
            </p:cNvPr>
            <p:cNvGrpSpPr/>
            <p:nvPr/>
          </p:nvGrpSpPr>
          <p:grpSpPr>
            <a:xfrm>
              <a:off x="6862945" y="4878359"/>
              <a:ext cx="1657633" cy="1681118"/>
              <a:chOff x="6862945" y="4878359"/>
              <a:chExt cx="1657633" cy="1681118"/>
            </a:xfrm>
          </p:grpSpPr>
          <p:sp>
            <p:nvSpPr>
              <p:cNvPr id="37" name="Rounded Rectangle 36">
                <a:extLst>
                  <a:ext uri="{FF2B5EF4-FFF2-40B4-BE49-F238E27FC236}">
                    <a16:creationId xmlns:a16="http://schemas.microsoft.com/office/drawing/2014/main" id="{6F4D556E-5434-BD46-A7F0-07DF981A08B5}"/>
                  </a:ext>
                </a:extLst>
              </p:cNvPr>
              <p:cNvSpPr/>
              <p:nvPr/>
            </p:nvSpPr>
            <p:spPr>
              <a:xfrm>
                <a:off x="6862945" y="4878359"/>
                <a:ext cx="1657633" cy="1681118"/>
              </a:xfrm>
              <a:prstGeom prst="roundRect">
                <a:avLst>
                  <a:gd name="adj" fmla="val 0"/>
                </a:avLst>
              </a:prstGeom>
              <a:noFill/>
              <a:ln w="12700">
                <a:solidFill>
                  <a:srgbClr val="00882B"/>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270533" y="4916360"/>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grpSp>
        <p:pic>
          <p:nvPicPr>
            <p:cNvPr id="60" name="Picture 59">
              <a:extLst>
                <a:ext uri="{FF2B5EF4-FFF2-40B4-BE49-F238E27FC236}">
                  <a16:creationId xmlns:a16="http://schemas.microsoft.com/office/drawing/2014/main" id="{99332234-3227-F04C-BD9A-9E58FABC73B5}"/>
                </a:ext>
              </a:extLst>
            </p:cNvPr>
            <p:cNvPicPr>
              <a:picLocks noChangeAspect="1"/>
            </p:cNvPicPr>
            <p:nvPr/>
          </p:nvPicPr>
          <p:blipFill>
            <a:blip r:embed="rId6"/>
            <a:stretch>
              <a:fillRect/>
            </a:stretch>
          </p:blipFill>
          <p:spPr>
            <a:xfrm>
              <a:off x="6848470" y="4878359"/>
              <a:ext cx="435817" cy="399499"/>
            </a:xfrm>
            <a:prstGeom prst="rect">
              <a:avLst/>
            </a:prstGeom>
          </p:spPr>
        </p:pic>
      </p:grpSp>
      <p:grpSp>
        <p:nvGrpSpPr>
          <p:cNvPr id="2" name="Group 1">
            <a:extLst>
              <a:ext uri="{FF2B5EF4-FFF2-40B4-BE49-F238E27FC236}">
                <a16:creationId xmlns:a16="http://schemas.microsoft.com/office/drawing/2014/main" id="{845470A9-D054-F346-9872-D6B06E0C0348}"/>
              </a:ext>
            </a:extLst>
          </p:cNvPr>
          <p:cNvGrpSpPr/>
          <p:nvPr/>
        </p:nvGrpSpPr>
        <p:grpSpPr>
          <a:xfrm>
            <a:off x="347802" y="2199566"/>
            <a:ext cx="2856020" cy="2060985"/>
            <a:chOff x="347802" y="2199566"/>
            <a:chExt cx="2856020" cy="2060985"/>
          </a:xfrm>
        </p:grpSpPr>
        <p:sp>
          <p:nvSpPr>
            <p:cNvPr id="41" name="Shape 535"/>
            <p:cNvSpPr/>
            <p:nvPr/>
          </p:nvSpPr>
          <p:spPr>
            <a:xfrm>
              <a:off x="957454" y="3880960"/>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grpSp>
          <p:nvGrpSpPr>
            <p:cNvPr id="19" name="Group 18">
              <a:extLst>
                <a:ext uri="{FF2B5EF4-FFF2-40B4-BE49-F238E27FC236}">
                  <a16:creationId xmlns:a16="http://schemas.microsoft.com/office/drawing/2014/main" id="{71C3445F-8572-4B33-AE26-07112032F410}"/>
                </a:ext>
              </a:extLst>
            </p:cNvPr>
            <p:cNvGrpSpPr/>
            <p:nvPr/>
          </p:nvGrpSpPr>
          <p:grpSpPr>
            <a:xfrm>
              <a:off x="347802" y="2199568"/>
              <a:ext cx="2856020" cy="1688132"/>
              <a:chOff x="347802" y="2199568"/>
              <a:chExt cx="2856020" cy="1688132"/>
            </a:xfrm>
          </p:grpSpPr>
          <p:sp>
            <p:nvSpPr>
              <p:cNvPr id="74" name="Rounded Rectangle 73">
                <a:extLst>
                  <a:ext uri="{FF2B5EF4-FFF2-40B4-BE49-F238E27FC236}">
                    <a16:creationId xmlns:a16="http://schemas.microsoft.com/office/drawing/2014/main" id="{6BE8F844-4083-704B-9BF3-DBEFF1DC4153}"/>
                  </a:ext>
                </a:extLst>
              </p:cNvPr>
              <p:cNvSpPr/>
              <p:nvPr/>
            </p:nvSpPr>
            <p:spPr>
              <a:xfrm>
                <a:off x="347802" y="2199570"/>
                <a:ext cx="2856020"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5" name="TextBox 74">
                <a:extLst>
                  <a:ext uri="{FF2B5EF4-FFF2-40B4-BE49-F238E27FC236}">
                    <a16:creationId xmlns:a16="http://schemas.microsoft.com/office/drawing/2014/main" id="{21AEB411-A82C-0546-82A3-B85003F088E0}"/>
                  </a:ext>
                </a:extLst>
              </p:cNvPr>
              <p:cNvSpPr txBox="1"/>
              <p:nvPr/>
            </p:nvSpPr>
            <p:spPr>
              <a:xfrm>
                <a:off x="374694" y="2585076"/>
                <a:ext cx="576057"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 b="0" i="0" u="none" strike="noStrike" cap="none" spc="0" normalizeH="0" dirty="0">
                    <a:ln>
                      <a:noFill/>
                    </a:ln>
                    <a:solidFill>
                      <a:srgbClr val="000000"/>
                    </a:solidFill>
                    <a:effectLst/>
                    <a:uFillTx/>
                    <a:latin typeface="+mn-lt"/>
                    <a:ea typeface="+mn-ea"/>
                    <a:cs typeface="+mn-cs"/>
                    <a:sym typeface="Helvetica Light"/>
                  </a:rPr>
                  <a:t>Public</a:t>
                </a:r>
              </a:p>
            </p:txBody>
          </p:sp>
          <p:sp>
            <p:nvSpPr>
              <p:cNvPr id="77" name="TextBox 76">
                <a:extLst>
                  <a:ext uri="{FF2B5EF4-FFF2-40B4-BE49-F238E27FC236}">
                    <a16:creationId xmlns:a16="http://schemas.microsoft.com/office/drawing/2014/main" id="{D059F553-7766-C941-AE20-260491178898}"/>
                  </a:ext>
                </a:extLst>
              </p:cNvPr>
              <p:cNvSpPr txBox="1"/>
              <p:nvPr/>
            </p:nvSpPr>
            <p:spPr>
              <a:xfrm flipH="1">
                <a:off x="2606694" y="2585076"/>
                <a:ext cx="576020" cy="1562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500" dirty="0">
                    <a:solidFill>
                      <a:srgbClr val="000000"/>
                    </a:solidFill>
                  </a:rPr>
                  <a:t>Enterprise</a:t>
                </a:r>
                <a:endParaRPr kumimoji="0" lang="en-US" sz="500" b="0" i="0" u="none" strike="noStrike" cap="none" spc="0" normalizeH="0" dirty="0">
                  <a:ln>
                    <a:noFill/>
                  </a:ln>
                  <a:solidFill>
                    <a:srgbClr val="000000"/>
                  </a:solidFill>
                  <a:effectLst/>
                  <a:uFillTx/>
                  <a:latin typeface="+mn-lt"/>
                  <a:ea typeface="+mn-ea"/>
                  <a:cs typeface="+mn-cs"/>
                  <a:sym typeface="Helvetica Light"/>
                </a:endParaRPr>
              </a:p>
            </p:txBody>
          </p:sp>
          <p:sp>
            <p:nvSpPr>
              <p:cNvPr id="57" name="Rounded Rectangle 30">
                <a:extLst>
                  <a:ext uri="{FF2B5EF4-FFF2-40B4-BE49-F238E27FC236}">
                    <a16:creationId xmlns:a16="http://schemas.microsoft.com/office/drawing/2014/main" id="{2222C8EF-A78E-4A44-AA75-BCCCE485356E}"/>
                  </a:ext>
                </a:extLst>
              </p:cNvPr>
              <p:cNvSpPr/>
              <p:nvPr/>
            </p:nvSpPr>
            <p:spPr>
              <a:xfrm>
                <a:off x="941742" y="2199568"/>
                <a:ext cx="1657633" cy="1688130"/>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2" name="Shape 535">
                <a:extLst>
                  <a:ext uri="{FF2B5EF4-FFF2-40B4-BE49-F238E27FC236}">
                    <a16:creationId xmlns:a16="http://schemas.microsoft.com/office/drawing/2014/main" id="{5F9D30E4-5635-4FB6-97FD-628771B46FEE}"/>
                  </a:ext>
                </a:extLst>
              </p:cNvPr>
              <p:cNvSpPr/>
              <p:nvPr/>
            </p:nvSpPr>
            <p:spPr>
              <a:xfrm>
                <a:off x="1320169" y="2224293"/>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pic>
          <p:nvPicPr>
            <p:cNvPr id="55" name="Picture 54">
              <a:extLst>
                <a:ext uri="{FF2B5EF4-FFF2-40B4-BE49-F238E27FC236}">
                  <a16:creationId xmlns:a16="http://schemas.microsoft.com/office/drawing/2014/main" id="{8E16F0BC-5052-0A44-B6FF-AB3E460BAB0F}"/>
                </a:ext>
              </a:extLst>
            </p:cNvPr>
            <p:cNvPicPr>
              <a:picLocks noChangeAspect="1"/>
            </p:cNvPicPr>
            <p:nvPr/>
          </p:nvPicPr>
          <p:blipFill>
            <a:blip r:embed="rId3"/>
            <a:stretch>
              <a:fillRect/>
            </a:stretch>
          </p:blipFill>
          <p:spPr>
            <a:xfrm>
              <a:off x="944651" y="2199566"/>
              <a:ext cx="390720" cy="351216"/>
            </a:xfrm>
            <a:prstGeom prst="rect">
              <a:avLst/>
            </a:prstGeom>
          </p:spPr>
        </p:pic>
        <p:pic>
          <p:nvPicPr>
            <p:cNvPr id="46" name="Picture 45">
              <a:extLst>
                <a:ext uri="{FF2B5EF4-FFF2-40B4-BE49-F238E27FC236}">
                  <a16:creationId xmlns:a16="http://schemas.microsoft.com/office/drawing/2014/main" id="{BF9E96F2-8F8D-FE40-964F-5FAD15BBD614}"/>
                </a:ext>
              </a:extLst>
            </p:cNvPr>
            <p:cNvPicPr>
              <a:picLocks noChangeAspect="1"/>
            </p:cNvPicPr>
            <p:nvPr/>
          </p:nvPicPr>
          <p:blipFill>
            <a:blip r:embed="rId7"/>
            <a:stretch>
              <a:fillRect/>
            </a:stretch>
          </p:blipFill>
          <p:spPr>
            <a:xfrm>
              <a:off x="449593" y="2215815"/>
              <a:ext cx="392723" cy="353017"/>
            </a:xfrm>
            <a:prstGeom prst="rect">
              <a:avLst/>
            </a:prstGeom>
          </p:spPr>
        </p:pic>
        <p:pic>
          <p:nvPicPr>
            <p:cNvPr id="47" name="Picture 46">
              <a:extLst>
                <a:ext uri="{FF2B5EF4-FFF2-40B4-BE49-F238E27FC236}">
                  <a16:creationId xmlns:a16="http://schemas.microsoft.com/office/drawing/2014/main" id="{A48AF48D-0722-5D4A-994A-A161D59E7B63}"/>
                </a:ext>
              </a:extLst>
            </p:cNvPr>
            <p:cNvPicPr>
              <a:picLocks noChangeAspect="1"/>
            </p:cNvPicPr>
            <p:nvPr/>
          </p:nvPicPr>
          <p:blipFill>
            <a:blip r:embed="rId8"/>
            <a:stretch>
              <a:fillRect/>
            </a:stretch>
          </p:blipFill>
          <p:spPr>
            <a:xfrm>
              <a:off x="2694923" y="2209761"/>
              <a:ext cx="406193" cy="365125"/>
            </a:xfrm>
            <a:prstGeom prst="rect">
              <a:avLst/>
            </a:prstGeom>
          </p:spPr>
        </p:pic>
      </p:grpSp>
      <p:sp>
        <p:nvSpPr>
          <p:cNvPr id="48" name="Shape 519">
            <a:extLst>
              <a:ext uri="{FF2B5EF4-FFF2-40B4-BE49-F238E27FC236}">
                <a16:creationId xmlns:a16="http://schemas.microsoft.com/office/drawing/2014/main" id="{E543B48B-36CE-BA4A-AB73-CFFFA274FAFF}"/>
              </a:ext>
            </a:extLst>
          </p:cNvPr>
          <p:cNvSpPr/>
          <p:nvPr/>
        </p:nvSpPr>
        <p:spPr>
          <a:xfrm>
            <a:off x="8571739" y="4878359"/>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 name="Shape 519">
            <a:extLst>
              <a:ext uri="{FF2B5EF4-FFF2-40B4-BE49-F238E27FC236}">
                <a16:creationId xmlns:a16="http://schemas.microsoft.com/office/drawing/2014/main" id="{C6EE1268-C0B1-B04E-B64C-6E7C282F301C}"/>
              </a:ext>
            </a:extLst>
          </p:cNvPr>
          <p:cNvSpPr/>
          <p:nvPr/>
        </p:nvSpPr>
        <p:spPr>
          <a:xfrm>
            <a:off x="5409479" y="2243300"/>
            <a:ext cx="1412420" cy="102592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35" name="Shape 519">
            <a:extLst>
              <a:ext uri="{FF2B5EF4-FFF2-40B4-BE49-F238E27FC236}">
                <a16:creationId xmlns:a16="http://schemas.microsoft.com/office/drawing/2014/main" id="{76E57C96-DF71-4977-9D49-CD3A9DDA410E}"/>
              </a:ext>
            </a:extLst>
          </p:cNvPr>
          <p:cNvSpPr/>
          <p:nvPr/>
        </p:nvSpPr>
        <p:spPr>
          <a:xfrm>
            <a:off x="2100034" y="2231346"/>
            <a:ext cx="1412420" cy="1795363"/>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grpSp>
        <p:nvGrpSpPr>
          <p:cNvPr id="5" name="Group 4">
            <a:extLst>
              <a:ext uri="{FF2B5EF4-FFF2-40B4-BE49-F238E27FC236}">
                <a16:creationId xmlns:a16="http://schemas.microsoft.com/office/drawing/2014/main" id="{96294328-7A64-6E4D-A736-F9E6AC07C63F}"/>
              </a:ext>
            </a:extLst>
          </p:cNvPr>
          <p:cNvGrpSpPr/>
          <p:nvPr/>
        </p:nvGrpSpPr>
        <p:grpSpPr>
          <a:xfrm>
            <a:off x="3614031" y="2232839"/>
            <a:ext cx="1704226" cy="2056626"/>
            <a:chOff x="3614031" y="2232839"/>
            <a:chExt cx="1704226" cy="2056626"/>
          </a:xfrm>
        </p:grpSpPr>
        <p:sp>
          <p:nvSpPr>
            <p:cNvPr id="47" name="Shape 535"/>
            <p:cNvSpPr/>
            <p:nvPr/>
          </p:nvSpPr>
          <p:spPr>
            <a:xfrm>
              <a:off x="3657467" y="3909874"/>
              <a:ext cx="1660790"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8" name="Rounded Rectangle 27">
              <a:extLst>
                <a:ext uri="{FF2B5EF4-FFF2-40B4-BE49-F238E27FC236}">
                  <a16:creationId xmlns:a16="http://schemas.microsoft.com/office/drawing/2014/main" id="{E5AE57F4-21F2-5F42-B8FA-96479FD09882}"/>
                </a:ext>
              </a:extLst>
            </p:cNvPr>
            <p:cNvSpPr/>
            <p:nvPr/>
          </p:nvSpPr>
          <p:spPr>
            <a:xfrm>
              <a:off x="3614031" y="2232839"/>
              <a:ext cx="1704226" cy="1697228"/>
            </a:xfrm>
            <a:prstGeom prst="roundRect">
              <a:avLst>
                <a:gd name="adj" fmla="val 0"/>
              </a:avLst>
            </a:prstGeom>
            <a:noFill/>
            <a:ln w="1270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6" name="Shape 535">
              <a:extLst>
                <a:ext uri="{FF2B5EF4-FFF2-40B4-BE49-F238E27FC236}">
                  <a16:creationId xmlns:a16="http://schemas.microsoft.com/office/drawing/2014/main" id="{BD07DE36-F489-402A-84B7-7CAA17E59230}"/>
                </a:ext>
              </a:extLst>
            </p:cNvPr>
            <p:cNvSpPr/>
            <p:nvPr/>
          </p:nvSpPr>
          <p:spPr>
            <a:xfrm>
              <a:off x="3924092" y="2242355"/>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59" name="Shape 519">
            <a:extLst>
              <a:ext uri="{FF2B5EF4-FFF2-40B4-BE49-F238E27FC236}">
                <a16:creationId xmlns:a16="http://schemas.microsoft.com/office/drawing/2014/main" id="{E22D8706-BA79-40EE-BFD5-3858EA3ED48B}"/>
              </a:ext>
            </a:extLst>
          </p:cNvPr>
          <p:cNvSpPr/>
          <p:nvPr/>
        </p:nvSpPr>
        <p:spPr>
          <a:xfrm>
            <a:off x="2078053" y="4896171"/>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grpSp>
        <p:nvGrpSpPr>
          <p:cNvPr id="6" name="Group 5">
            <a:extLst>
              <a:ext uri="{FF2B5EF4-FFF2-40B4-BE49-F238E27FC236}">
                <a16:creationId xmlns:a16="http://schemas.microsoft.com/office/drawing/2014/main" id="{0F8CD0F3-AF53-F748-AD2D-9107614BB271}"/>
              </a:ext>
            </a:extLst>
          </p:cNvPr>
          <p:cNvGrpSpPr/>
          <p:nvPr/>
        </p:nvGrpSpPr>
        <p:grpSpPr>
          <a:xfrm>
            <a:off x="3654136" y="4849135"/>
            <a:ext cx="1704226" cy="2016803"/>
            <a:chOff x="3654136" y="4849135"/>
            <a:chExt cx="1704226" cy="2016803"/>
          </a:xfrm>
        </p:grpSpPr>
        <p:sp>
          <p:nvSpPr>
            <p:cNvPr id="34" name="Rounded Rectangle 37">
              <a:extLst>
                <a:ext uri="{FF2B5EF4-FFF2-40B4-BE49-F238E27FC236}">
                  <a16:creationId xmlns:a16="http://schemas.microsoft.com/office/drawing/2014/main" id="{BA773C9F-896C-457D-B4CD-FD88B7FE321F}"/>
                </a:ext>
              </a:extLst>
            </p:cNvPr>
            <p:cNvSpPr/>
            <p:nvPr/>
          </p:nvSpPr>
          <p:spPr>
            <a:xfrm>
              <a:off x="3654136" y="4849135"/>
              <a:ext cx="1704226"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6" name="Shape 535">
              <a:extLst>
                <a:ext uri="{FF2B5EF4-FFF2-40B4-BE49-F238E27FC236}">
                  <a16:creationId xmlns:a16="http://schemas.microsoft.com/office/drawing/2014/main" id="{50827CC1-DD79-453B-9BE4-8BE006C27939}"/>
                </a:ext>
              </a:extLst>
            </p:cNvPr>
            <p:cNvSpPr/>
            <p:nvPr/>
          </p:nvSpPr>
          <p:spPr>
            <a:xfrm>
              <a:off x="3996442" y="4886841"/>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sp>
          <p:nvSpPr>
            <p:cNvPr id="38" name="Shape 535">
              <a:extLst>
                <a:ext uri="{FF2B5EF4-FFF2-40B4-BE49-F238E27FC236}">
                  <a16:creationId xmlns:a16="http://schemas.microsoft.com/office/drawing/2014/main" id="{7DFA9315-27E6-498E-A079-F89BED13F369}"/>
                </a:ext>
              </a:extLst>
            </p:cNvPr>
            <p:cNvSpPr/>
            <p:nvPr/>
          </p:nvSpPr>
          <p:spPr>
            <a:xfrm>
              <a:off x="3788300" y="6486347"/>
              <a:ext cx="1417236"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grpSp>
      <p:sp>
        <p:nvSpPr>
          <p:cNvPr id="40" name="Shape 519">
            <a:extLst>
              <a:ext uri="{FF2B5EF4-FFF2-40B4-BE49-F238E27FC236}">
                <a16:creationId xmlns:a16="http://schemas.microsoft.com/office/drawing/2014/main" id="{FFE550D8-559E-46E3-AAD3-69A7B9DD62C5}"/>
              </a:ext>
            </a:extLst>
          </p:cNvPr>
          <p:cNvSpPr/>
          <p:nvPr/>
        </p:nvSpPr>
        <p:spPr>
          <a:xfrm>
            <a:off x="5409479" y="4849135"/>
            <a:ext cx="141242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a:t>
            </a:r>
            <a:r>
              <a:rPr lang="en-US" sz="1000" dirty="0" err="1"/>
              <a:t>etc</a:t>
            </a:r>
            <a:r>
              <a:rPr lang="en-US" sz="1000" dirty="0"/>
              <a:t>).</a:t>
            </a:r>
            <a:endParaRPr sz="1000" dirty="0"/>
          </a:p>
        </p:txBody>
      </p:sp>
      <p:grpSp>
        <p:nvGrpSpPr>
          <p:cNvPr id="4" name="Group 3">
            <a:extLst>
              <a:ext uri="{FF2B5EF4-FFF2-40B4-BE49-F238E27FC236}">
                <a16:creationId xmlns:a16="http://schemas.microsoft.com/office/drawing/2014/main" id="{4B82B1DA-48F7-DC43-A17E-00D1FFAE5415}"/>
              </a:ext>
            </a:extLst>
          </p:cNvPr>
          <p:cNvGrpSpPr/>
          <p:nvPr/>
        </p:nvGrpSpPr>
        <p:grpSpPr>
          <a:xfrm>
            <a:off x="375876" y="4878968"/>
            <a:ext cx="1657633" cy="2355328"/>
            <a:chOff x="375876" y="4878968"/>
            <a:chExt cx="1657633" cy="2355328"/>
          </a:xfrm>
        </p:grpSpPr>
        <p:grpSp>
          <p:nvGrpSpPr>
            <p:cNvPr id="7" name="Group 6">
              <a:extLst>
                <a:ext uri="{FF2B5EF4-FFF2-40B4-BE49-F238E27FC236}">
                  <a16:creationId xmlns:a16="http://schemas.microsoft.com/office/drawing/2014/main" id="{BB108BDA-AC13-46DC-BCE4-367AA80F51D5}"/>
                </a:ext>
              </a:extLst>
            </p:cNvPr>
            <p:cNvGrpSpPr/>
            <p:nvPr/>
          </p:nvGrpSpPr>
          <p:grpSpPr>
            <a:xfrm>
              <a:off x="375876" y="4878968"/>
              <a:ext cx="1657633" cy="1698738"/>
              <a:chOff x="312431" y="4860217"/>
              <a:chExt cx="1657633" cy="1698738"/>
            </a:xfrm>
          </p:grpSpPr>
          <p:sp>
            <p:nvSpPr>
              <p:cNvPr id="56" name="Rounded Rectangle 37">
                <a:extLst>
                  <a:ext uri="{FF2B5EF4-FFF2-40B4-BE49-F238E27FC236}">
                    <a16:creationId xmlns:a16="http://schemas.microsoft.com/office/drawing/2014/main" id="{61D1A902-DA41-454C-8317-35384E9F7D72}"/>
                  </a:ext>
                </a:extLst>
              </p:cNvPr>
              <p:cNvSpPr/>
              <p:nvPr/>
            </p:nvSpPr>
            <p:spPr>
              <a:xfrm>
                <a:off x="312431" y="4877837"/>
                <a:ext cx="1657633" cy="1681118"/>
              </a:xfrm>
              <a:prstGeom prst="roundRect">
                <a:avLst>
                  <a:gd name="adj" fmla="val 0"/>
                </a:avLst>
              </a:prstGeom>
              <a:noFill/>
              <a:ln w="127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7" name="Shape 535">
                <a:extLst>
                  <a:ext uri="{FF2B5EF4-FFF2-40B4-BE49-F238E27FC236}">
                    <a16:creationId xmlns:a16="http://schemas.microsoft.com/office/drawing/2014/main" id="{46209A9C-C483-4C46-9C0F-4D9A069CD811}"/>
                  </a:ext>
                </a:extLst>
              </p:cNvPr>
              <p:cNvSpPr/>
              <p:nvPr/>
            </p:nvSpPr>
            <p:spPr>
              <a:xfrm>
                <a:off x="731304" y="4860217"/>
                <a:ext cx="120909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grpSp>
        <p:sp>
          <p:nvSpPr>
            <p:cNvPr id="58" name="Shape 535">
              <a:extLst>
                <a:ext uri="{FF2B5EF4-FFF2-40B4-BE49-F238E27FC236}">
                  <a16:creationId xmlns:a16="http://schemas.microsoft.com/office/drawing/2014/main" id="{C88F32DC-A211-4105-97A8-D9DACB04DE96}"/>
                </a:ext>
              </a:extLst>
            </p:cNvPr>
            <p:cNvSpPr/>
            <p:nvPr/>
          </p:nvSpPr>
          <p:spPr>
            <a:xfrm>
              <a:off x="420420" y="6577706"/>
              <a:ext cx="1583423" cy="65659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a:t>
              </a:r>
            </a:p>
            <a:p>
              <a:pPr lvl="0">
                <a:defRPr sz="1800"/>
              </a:pPr>
              <a:r>
                <a:rPr lang="en-US" dirty="0"/>
                <a:t>Infrastructure</a:t>
              </a:r>
              <a:endParaRPr sz="1000" dirty="0"/>
            </a:p>
          </p:txBody>
        </p:sp>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383058" y="4896171"/>
              <a:ext cx="411691" cy="377383"/>
            </a:xfrm>
            <a:prstGeom prst="rect">
              <a:avLst/>
            </a:prstGeom>
          </p:spPr>
        </p:pic>
      </p:grpSp>
      <p:grpSp>
        <p:nvGrpSpPr>
          <p:cNvPr id="2" name="Group 1">
            <a:extLst>
              <a:ext uri="{FF2B5EF4-FFF2-40B4-BE49-F238E27FC236}">
                <a16:creationId xmlns:a16="http://schemas.microsoft.com/office/drawing/2014/main" id="{C038F90B-8C32-374F-ABD6-3C7A0B35C30B}"/>
              </a:ext>
            </a:extLst>
          </p:cNvPr>
          <p:cNvGrpSpPr/>
          <p:nvPr/>
        </p:nvGrpSpPr>
        <p:grpSpPr>
          <a:xfrm>
            <a:off x="326285" y="2209621"/>
            <a:ext cx="1707224" cy="2060837"/>
            <a:chOff x="326285" y="2209621"/>
            <a:chExt cx="1707224" cy="2060837"/>
          </a:xfrm>
        </p:grpSpPr>
        <p:sp>
          <p:nvSpPr>
            <p:cNvPr id="32" name="Shape 535">
              <a:extLst>
                <a:ext uri="{FF2B5EF4-FFF2-40B4-BE49-F238E27FC236}">
                  <a16:creationId xmlns:a16="http://schemas.microsoft.com/office/drawing/2014/main" id="{78091F6C-7AD2-4930-9166-32E5FE76DA49}"/>
                </a:ext>
              </a:extLst>
            </p:cNvPr>
            <p:cNvSpPr/>
            <p:nvPr/>
          </p:nvSpPr>
          <p:spPr>
            <a:xfrm>
              <a:off x="745927" y="3886200"/>
              <a:ext cx="866563" cy="384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0" name="Group 9">
              <a:extLst>
                <a:ext uri="{FF2B5EF4-FFF2-40B4-BE49-F238E27FC236}">
                  <a16:creationId xmlns:a16="http://schemas.microsoft.com/office/drawing/2014/main" id="{D1E989B4-8F40-4A6B-BF6C-E4BF21FB5067}"/>
                </a:ext>
              </a:extLst>
            </p:cNvPr>
            <p:cNvGrpSpPr/>
            <p:nvPr/>
          </p:nvGrpSpPr>
          <p:grpSpPr>
            <a:xfrm>
              <a:off x="329283" y="2221830"/>
              <a:ext cx="1704226" cy="1697228"/>
              <a:chOff x="3555680" y="2125724"/>
              <a:chExt cx="1704226" cy="1697228"/>
            </a:xfrm>
          </p:grpSpPr>
          <p:sp>
            <p:nvSpPr>
              <p:cNvPr id="22" name="Rounded Rectangle 28">
                <a:extLst>
                  <a:ext uri="{FF2B5EF4-FFF2-40B4-BE49-F238E27FC236}">
                    <a16:creationId xmlns:a16="http://schemas.microsoft.com/office/drawing/2014/main" id="{DB94DBE8-04A5-4325-82C6-F51BE29C1FA8}"/>
                  </a:ext>
                </a:extLst>
              </p:cNvPr>
              <p:cNvSpPr/>
              <p:nvPr/>
            </p:nvSpPr>
            <p:spPr>
              <a:xfrm>
                <a:off x="3555680" y="2125724"/>
                <a:ext cx="1704226" cy="1697228"/>
              </a:xfrm>
              <a:prstGeom prst="roundRect">
                <a:avLst>
                  <a:gd name="adj" fmla="val 0"/>
                </a:avLst>
              </a:prstGeom>
              <a:noFill/>
              <a:ln w="127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25" name="Shape 535">
                <a:extLst>
                  <a:ext uri="{FF2B5EF4-FFF2-40B4-BE49-F238E27FC236}">
                    <a16:creationId xmlns:a16="http://schemas.microsoft.com/office/drawing/2014/main" id="{05BE42C5-4D06-4D19-A1CA-FD07C4B3A293}"/>
                  </a:ext>
                </a:extLst>
              </p:cNvPr>
              <p:cNvSpPr/>
              <p:nvPr/>
            </p:nvSpPr>
            <p:spPr>
              <a:xfrm>
                <a:off x="3957340" y="2127804"/>
                <a:ext cx="1209094"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 Subnet</a:t>
                </a:r>
                <a:endParaRPr sz="1200" dirty="0">
                  <a:latin typeface="Helvetica" panose="020B0604020202020204" pitchFamily="34" charset="0"/>
                  <a:cs typeface="Helvetica" panose="020B0604020202020204" pitchFamily="34" charset="0"/>
                </a:endParaRPr>
              </a:p>
            </p:txBody>
          </p:sp>
        </p:grpSp>
        <p:sp>
          <p:nvSpPr>
            <p:cNvPr id="42" name="Shape 535">
              <a:extLst>
                <a:ext uri="{FF2B5EF4-FFF2-40B4-BE49-F238E27FC236}">
                  <a16:creationId xmlns:a16="http://schemas.microsoft.com/office/drawing/2014/main" id="{5DC0C2C7-079A-1B42-A597-5C2725560282}"/>
                </a:ext>
              </a:extLst>
            </p:cNvPr>
            <p:cNvSpPr/>
            <p:nvPr/>
          </p:nvSpPr>
          <p:spPr>
            <a:xfrm>
              <a:off x="354856" y="2568837"/>
              <a:ext cx="485280" cy="28725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pic>
          <p:nvPicPr>
            <p:cNvPr id="31" name="Picture 30">
              <a:extLst>
                <a:ext uri="{FF2B5EF4-FFF2-40B4-BE49-F238E27FC236}">
                  <a16:creationId xmlns:a16="http://schemas.microsoft.com/office/drawing/2014/main" id="{77255608-EE49-0449-AA7D-866951D261F4}"/>
                </a:ext>
              </a:extLst>
            </p:cNvPr>
            <p:cNvPicPr>
              <a:picLocks noChangeAspect="1"/>
            </p:cNvPicPr>
            <p:nvPr/>
          </p:nvPicPr>
          <p:blipFill>
            <a:blip r:embed="rId4"/>
            <a:stretch>
              <a:fillRect/>
            </a:stretch>
          </p:blipFill>
          <p:spPr>
            <a:xfrm>
              <a:off x="326285" y="2209621"/>
              <a:ext cx="391872" cy="359216"/>
            </a:xfrm>
            <a:prstGeom prst="rect">
              <a:avLst/>
            </a:prstGeom>
          </p:spPr>
        </p:pic>
      </p:gr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 name="Group 3">
            <a:extLst>
              <a:ext uri="{FF2B5EF4-FFF2-40B4-BE49-F238E27FC236}">
                <a16:creationId xmlns:a16="http://schemas.microsoft.com/office/drawing/2014/main" id="{6E97884C-FDFF-4264-AB09-7453822B7458}"/>
              </a:ext>
            </a:extLst>
          </p:cNvPr>
          <p:cNvGrpSpPr/>
          <p:nvPr/>
        </p:nvGrpSpPr>
        <p:grpSpPr>
          <a:xfrm>
            <a:off x="3491017" y="3345222"/>
            <a:ext cx="704088" cy="981430"/>
            <a:chOff x="3572594" y="2060180"/>
            <a:chExt cx="704088" cy="981430"/>
          </a:xfrm>
        </p:grpSpPr>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04088" cy="704088"/>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grpSp>
        <p:nvGrpSpPr>
          <p:cNvPr id="13" name="Group 12">
            <a:extLst>
              <a:ext uri="{FF2B5EF4-FFF2-40B4-BE49-F238E27FC236}">
                <a16:creationId xmlns:a16="http://schemas.microsoft.com/office/drawing/2014/main" id="{964D278A-1018-44B3-B52B-AEC445DEDF5D}"/>
              </a:ext>
            </a:extLst>
          </p:cNvPr>
          <p:cNvGrpSpPr/>
          <p:nvPr/>
        </p:nvGrpSpPr>
        <p:grpSpPr>
          <a:xfrm>
            <a:off x="3491017" y="2007473"/>
            <a:ext cx="704088" cy="993572"/>
            <a:chOff x="570630" y="4688008"/>
            <a:chExt cx="704088" cy="993572"/>
          </a:xfrm>
        </p:grpSpPr>
        <p:sp>
          <p:nvSpPr>
            <p:cNvPr id="83" name="Shape 254">
              <a:extLst>
                <a:ext uri="{FF2B5EF4-FFF2-40B4-BE49-F238E27FC236}">
                  <a16:creationId xmlns:a16="http://schemas.microsoft.com/office/drawing/2014/main" id="{9FD37036-946D-D246-9D43-B7E64E2094B0}"/>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53" name="Group 52">
              <a:extLst>
                <a:ext uri="{FF2B5EF4-FFF2-40B4-BE49-F238E27FC236}">
                  <a16:creationId xmlns:a16="http://schemas.microsoft.com/office/drawing/2014/main" id="{25FE2C36-0DC3-4C46-A8DA-D5350EB3E67D}"/>
                </a:ext>
              </a:extLst>
            </p:cNvPr>
            <p:cNvGrpSpPr/>
            <p:nvPr/>
          </p:nvGrpSpPr>
          <p:grpSpPr>
            <a:xfrm>
              <a:off x="570630" y="4688008"/>
              <a:ext cx="704088" cy="704088"/>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7" name="Group 6">
            <a:extLst>
              <a:ext uri="{FF2B5EF4-FFF2-40B4-BE49-F238E27FC236}">
                <a16:creationId xmlns:a16="http://schemas.microsoft.com/office/drawing/2014/main" id="{7C2AF24D-72A1-43EF-8821-A931153338E3}"/>
              </a:ext>
            </a:extLst>
          </p:cNvPr>
          <p:cNvGrpSpPr/>
          <p:nvPr/>
        </p:nvGrpSpPr>
        <p:grpSpPr>
          <a:xfrm>
            <a:off x="555692" y="3538765"/>
            <a:ext cx="689157" cy="659109"/>
            <a:chOff x="6574039" y="2254776"/>
            <a:chExt cx="689157" cy="659109"/>
          </a:xfrm>
        </p:grpSpPr>
        <p:sp>
          <p:nvSpPr>
            <p:cNvPr id="84" name="Shape 254">
              <a:extLst>
                <a:ext uri="{FF2B5EF4-FFF2-40B4-BE49-F238E27FC236}">
                  <a16:creationId xmlns:a16="http://schemas.microsoft.com/office/drawing/2014/main" id="{6216BA5F-2A90-E44D-B57A-C2B9EF683E7E}"/>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15815" y="2254776"/>
              <a:ext cx="647381" cy="241300"/>
            </a:xfrm>
            <a:prstGeom prst="rect">
              <a:avLst/>
            </a:prstGeom>
          </p:spPr>
        </p:pic>
      </p:grpSp>
      <p:grpSp>
        <p:nvGrpSpPr>
          <p:cNvPr id="17" name="Group 16">
            <a:extLst>
              <a:ext uri="{FF2B5EF4-FFF2-40B4-BE49-F238E27FC236}">
                <a16:creationId xmlns:a16="http://schemas.microsoft.com/office/drawing/2014/main" id="{92E74466-203C-432C-9783-82C2AF11A664}"/>
              </a:ext>
            </a:extLst>
          </p:cNvPr>
          <p:cNvGrpSpPr/>
          <p:nvPr/>
        </p:nvGrpSpPr>
        <p:grpSpPr>
          <a:xfrm>
            <a:off x="6725138" y="2031674"/>
            <a:ext cx="704088" cy="966469"/>
            <a:chOff x="574438" y="6197913"/>
            <a:chExt cx="704088" cy="966469"/>
          </a:xfrm>
        </p:grpSpPr>
        <p:sp>
          <p:nvSpPr>
            <p:cNvPr id="159" name="Shape 254">
              <a:extLst>
                <a:ext uri="{FF2B5EF4-FFF2-40B4-BE49-F238E27FC236}">
                  <a16:creationId xmlns:a16="http://schemas.microsoft.com/office/drawing/2014/main" id="{A6866536-5C75-1F47-9EE1-E1BC87FCCB14}"/>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nvGrpSpPr>
            <p:cNvPr id="65" name="Group 64">
              <a:extLst>
                <a:ext uri="{FF2B5EF4-FFF2-40B4-BE49-F238E27FC236}">
                  <a16:creationId xmlns:a16="http://schemas.microsoft.com/office/drawing/2014/main" id="{A1B7CA72-93E9-D249-9852-AEF0EEDCCE98}"/>
                </a:ext>
              </a:extLst>
            </p:cNvPr>
            <p:cNvGrpSpPr/>
            <p:nvPr/>
          </p:nvGrpSpPr>
          <p:grpSpPr>
            <a:xfrm>
              <a:off x="574438" y="6197913"/>
              <a:ext cx="704088" cy="704088"/>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DDE60FC2-DCEC-44A1-95CE-A90926C386FC}"/>
              </a:ext>
            </a:extLst>
          </p:cNvPr>
          <p:cNvGrpSpPr/>
          <p:nvPr/>
        </p:nvGrpSpPr>
        <p:grpSpPr>
          <a:xfrm>
            <a:off x="559577" y="2006407"/>
            <a:ext cx="704088" cy="850537"/>
            <a:chOff x="559577" y="2006407"/>
            <a:chExt cx="704088" cy="850537"/>
          </a:xfrm>
        </p:grpSpPr>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grpSp>
          <p:nvGrpSpPr>
            <p:cNvPr id="79" name="Group 78">
              <a:extLst>
                <a:ext uri="{FF2B5EF4-FFF2-40B4-BE49-F238E27FC236}">
                  <a16:creationId xmlns:a16="http://schemas.microsoft.com/office/drawing/2014/main" id="{47032530-6264-F044-9A49-02002BA1A165}"/>
                </a:ext>
              </a:extLst>
            </p:cNvPr>
            <p:cNvGrpSpPr/>
            <p:nvPr/>
          </p:nvGrpSpPr>
          <p:grpSpPr>
            <a:xfrm>
              <a:off x="559577" y="2006407"/>
              <a:ext cx="704088" cy="704088"/>
              <a:chOff x="559577" y="2006407"/>
              <a:chExt cx="704088" cy="704088"/>
            </a:xfrm>
          </p:grpSpPr>
          <p:sp>
            <p:nvSpPr>
              <p:cNvPr id="87" name="Shape 252">
                <a:extLst>
                  <a:ext uri="{FF2B5EF4-FFF2-40B4-BE49-F238E27FC236}">
                    <a16:creationId xmlns:a16="http://schemas.microsoft.com/office/drawing/2014/main" id="{1E44E930-8F6C-8241-A375-92237D6E1B25}"/>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2" name="Picture 91">
                <a:extLst>
                  <a:ext uri="{FF2B5EF4-FFF2-40B4-BE49-F238E27FC236}">
                    <a16:creationId xmlns:a16="http://schemas.microsoft.com/office/drawing/2014/main" id="{085E0660-6849-554F-905C-08E2780245C3}"/>
                  </a:ext>
                </a:extLst>
              </p:cNvPr>
              <p:cNvPicPr>
                <a:picLocks noChangeAspect="1"/>
              </p:cNvPicPr>
              <p:nvPr/>
            </p:nvPicPr>
            <p:blipFill>
              <a:blip r:embed="rId7"/>
              <a:stretch>
                <a:fillRect/>
              </a:stretch>
            </p:blipFill>
            <p:spPr>
              <a:xfrm>
                <a:off x="633103" y="2031674"/>
                <a:ext cx="518254" cy="556643"/>
              </a:xfrm>
              <a:prstGeom prst="rect">
                <a:avLst/>
              </a:prstGeom>
            </p:spPr>
          </p:pic>
        </p:grpSp>
      </p:gr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grpSp>
        <p:nvGrpSpPr>
          <p:cNvPr id="11" name="Group 10">
            <a:extLst>
              <a:ext uri="{FF2B5EF4-FFF2-40B4-BE49-F238E27FC236}">
                <a16:creationId xmlns:a16="http://schemas.microsoft.com/office/drawing/2014/main" id="{DADE1EB5-902F-40BA-881B-46401D5DE1A6}"/>
              </a:ext>
            </a:extLst>
          </p:cNvPr>
          <p:cNvGrpSpPr/>
          <p:nvPr/>
        </p:nvGrpSpPr>
        <p:grpSpPr>
          <a:xfrm>
            <a:off x="3489918" y="4674410"/>
            <a:ext cx="704088" cy="998235"/>
            <a:chOff x="3558432" y="3338724"/>
            <a:chExt cx="704088" cy="998235"/>
          </a:xfrm>
        </p:grpSpPr>
        <p:sp>
          <p:nvSpPr>
            <p:cNvPr id="95" name="Shape 254">
              <a:extLst>
                <a:ext uri="{FF2B5EF4-FFF2-40B4-BE49-F238E27FC236}">
                  <a16:creationId xmlns:a16="http://schemas.microsoft.com/office/drawing/2014/main" id="{FD7BB851-850C-1E43-86B1-6B2961F32984}"/>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2" name="Group 1"/>
            <p:cNvGrpSpPr/>
            <p:nvPr/>
          </p:nvGrpSpPr>
          <p:grpSpPr>
            <a:xfrm>
              <a:off x="3558432" y="3338724"/>
              <a:ext cx="704088" cy="704088"/>
              <a:chOff x="3558432" y="3338724"/>
              <a:chExt cx="704088" cy="704088"/>
            </a:xfrm>
          </p:grpSpPr>
          <p:grpSp>
            <p:nvGrpSpPr>
              <p:cNvPr id="115" name="Group 114">
                <a:extLst>
                  <a:ext uri="{FF2B5EF4-FFF2-40B4-BE49-F238E27FC236}">
                    <a16:creationId xmlns:a16="http://schemas.microsoft.com/office/drawing/2014/main" id="{F5DC5B95-0D56-E745-98C9-8FBC7ABF8F13}"/>
                  </a:ext>
                </a:extLst>
              </p:cNvPr>
              <p:cNvGrpSpPr/>
              <p:nvPr/>
            </p:nvGrpSpPr>
            <p:grpSpPr>
              <a:xfrm>
                <a:off x="3558432" y="3338724"/>
                <a:ext cx="704088" cy="704088"/>
                <a:chOff x="8157369" y="3940036"/>
                <a:chExt cx="704088" cy="704088"/>
              </a:xfrm>
            </p:grpSpPr>
            <p:cxnSp>
              <p:nvCxnSpPr>
                <p:cNvPr id="116" name="Straight Arrow Connector 115">
                  <a:extLst>
                    <a:ext uri="{FF2B5EF4-FFF2-40B4-BE49-F238E27FC236}">
                      <a16:creationId xmlns:a16="http://schemas.microsoft.com/office/drawing/2014/main" id="{A2E2B143-6328-A24B-9795-5F3F28CB2F43}"/>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298BF619-C49F-334E-8253-E74A3AFEE3BD}"/>
                    </a:ext>
                  </a:extLst>
                </p:cNvPr>
                <p:cNvGrpSpPr/>
                <p:nvPr/>
              </p:nvGrpSpPr>
              <p:grpSpPr>
                <a:xfrm>
                  <a:off x="8157369" y="3940036"/>
                  <a:ext cx="704088" cy="704088"/>
                  <a:chOff x="7218871" y="6217351"/>
                  <a:chExt cx="829272" cy="692612"/>
                </a:xfrm>
              </p:grpSpPr>
              <p:sp>
                <p:nvSpPr>
                  <p:cNvPr id="120" name="Shape 252">
                    <a:extLst>
                      <a:ext uri="{FF2B5EF4-FFF2-40B4-BE49-F238E27FC236}">
                        <a16:creationId xmlns:a16="http://schemas.microsoft.com/office/drawing/2014/main" id="{E454E83E-CFBD-8B4B-B236-6F0EC2D7D4BF}"/>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21" name="Straight Arrow Connector 120">
                    <a:extLst>
                      <a:ext uri="{FF2B5EF4-FFF2-40B4-BE49-F238E27FC236}">
                        <a16:creationId xmlns:a16="http://schemas.microsoft.com/office/drawing/2014/main" id="{C3E6F2C5-5534-CD4B-B917-89826B1E19F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18" name="Shape 541">
                  <a:extLst>
                    <a:ext uri="{FF2B5EF4-FFF2-40B4-BE49-F238E27FC236}">
                      <a16:creationId xmlns:a16="http://schemas.microsoft.com/office/drawing/2014/main" id="{5C16EE08-623B-0F4B-8F45-1F3D78E9B5C4}"/>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pic>
            <p:nvPicPr>
              <p:cNvPr id="80" name="Picture 79">
                <a:extLst>
                  <a:ext uri="{FF2B5EF4-FFF2-40B4-BE49-F238E27FC236}">
                    <a16:creationId xmlns:a16="http://schemas.microsoft.com/office/drawing/2014/main" id="{94538B54-0A08-474B-874A-D4FBD3D97D54}"/>
                  </a:ext>
                </a:extLst>
              </p:cNvPr>
              <p:cNvPicPr>
                <a:picLocks noChangeAspect="1"/>
              </p:cNvPicPr>
              <p:nvPr/>
            </p:nvPicPr>
            <p:blipFill>
              <a:blip r:embed="rId8"/>
              <a:stretch>
                <a:fillRect/>
              </a:stretch>
            </p:blipFill>
            <p:spPr>
              <a:xfrm>
                <a:off x="3742658" y="3489259"/>
                <a:ext cx="346700" cy="371676"/>
              </a:xfrm>
              <a:prstGeom prst="rect">
                <a:avLst/>
              </a:prstGeom>
            </p:spPr>
          </p:pic>
        </p:grpSp>
      </p:grpSp>
      <p:grpSp>
        <p:nvGrpSpPr>
          <p:cNvPr id="8" name="Group 7">
            <a:extLst>
              <a:ext uri="{FF2B5EF4-FFF2-40B4-BE49-F238E27FC236}">
                <a16:creationId xmlns:a16="http://schemas.microsoft.com/office/drawing/2014/main" id="{A2A0A611-FC2B-478F-92F2-FF9BB1B9F502}"/>
              </a:ext>
            </a:extLst>
          </p:cNvPr>
          <p:cNvGrpSpPr/>
          <p:nvPr/>
        </p:nvGrpSpPr>
        <p:grpSpPr>
          <a:xfrm>
            <a:off x="580179" y="4674410"/>
            <a:ext cx="704088" cy="980572"/>
            <a:chOff x="570630" y="3331754"/>
            <a:chExt cx="704088" cy="980572"/>
          </a:xfrm>
        </p:grpSpPr>
        <p:sp>
          <p:nvSpPr>
            <p:cNvPr id="85" name="Shape 254">
              <a:extLst>
                <a:ext uri="{FF2B5EF4-FFF2-40B4-BE49-F238E27FC236}">
                  <a16:creationId xmlns:a16="http://schemas.microsoft.com/office/drawing/2014/main" id="{A4618A8C-0DB0-E94A-AC8C-9A41712303F9}"/>
                </a:ext>
              </a:extLst>
            </p:cNvPr>
            <p:cNvSpPr/>
            <p:nvPr/>
          </p:nvSpPr>
          <p:spPr>
            <a:xfrm>
              <a:off x="585427" y="4066105"/>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grpSp>
          <p:nvGrpSpPr>
            <p:cNvPr id="10" name="Group 9"/>
            <p:cNvGrpSpPr/>
            <p:nvPr/>
          </p:nvGrpSpPr>
          <p:grpSpPr>
            <a:xfrm>
              <a:off x="570630" y="3331754"/>
              <a:ext cx="704088" cy="704088"/>
              <a:chOff x="570630" y="3331754"/>
              <a:chExt cx="704088" cy="704088"/>
            </a:xfrm>
          </p:grpSpPr>
          <p:sp>
            <p:nvSpPr>
              <p:cNvPr id="60" name="Shape 252">
                <a:extLst>
                  <a:ext uri="{FF2B5EF4-FFF2-40B4-BE49-F238E27FC236}">
                    <a16:creationId xmlns:a16="http://schemas.microsoft.com/office/drawing/2014/main" id="{8F10ACBD-79D7-ED49-9F06-F2B4FF28C8A1}"/>
                  </a:ext>
                </a:extLst>
              </p:cNvPr>
              <p:cNvSpPr/>
              <p:nvPr/>
            </p:nvSpPr>
            <p:spPr>
              <a:xfrm>
                <a:off x="570630" y="333175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001" y="3367274"/>
                <a:ext cx="552094" cy="552094"/>
              </a:xfrm>
              <a:prstGeom prst="rect">
                <a:avLst/>
              </a:prstGeom>
            </p:spPr>
          </p:pic>
        </p:grpSp>
      </p:gr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grpSp>
        <p:nvGrpSpPr>
          <p:cNvPr id="75" name="Group 74">
            <a:extLst>
              <a:ext uri="{FF2B5EF4-FFF2-40B4-BE49-F238E27FC236}">
                <a16:creationId xmlns:a16="http://schemas.microsoft.com/office/drawing/2014/main" id="{1B778EBE-1050-E949-8BB8-E45C8835B3D2}"/>
              </a:ext>
            </a:extLst>
          </p:cNvPr>
          <p:cNvGrpSpPr/>
          <p:nvPr/>
        </p:nvGrpSpPr>
        <p:grpSpPr>
          <a:xfrm>
            <a:off x="450580" y="5978478"/>
            <a:ext cx="934551" cy="988399"/>
            <a:chOff x="3975110" y="4838700"/>
            <a:chExt cx="934551" cy="988399"/>
          </a:xfrm>
        </p:grpSpPr>
        <p:grpSp>
          <p:nvGrpSpPr>
            <p:cNvPr id="76" name="Group 75">
              <a:extLst>
                <a:ext uri="{FF2B5EF4-FFF2-40B4-BE49-F238E27FC236}">
                  <a16:creationId xmlns:a16="http://schemas.microsoft.com/office/drawing/2014/main" id="{7C9E6A1D-AB90-6C43-BB7D-ACBB57374BD0}"/>
                </a:ext>
              </a:extLst>
            </p:cNvPr>
            <p:cNvGrpSpPr/>
            <p:nvPr/>
          </p:nvGrpSpPr>
          <p:grpSpPr>
            <a:xfrm>
              <a:off x="3975110" y="4838700"/>
              <a:ext cx="934551" cy="988399"/>
              <a:chOff x="3471257" y="4797199"/>
              <a:chExt cx="934551" cy="988399"/>
            </a:xfrm>
          </p:grpSpPr>
          <p:sp>
            <p:nvSpPr>
              <p:cNvPr id="86" name="Shape 252">
                <a:extLst>
                  <a:ext uri="{FF2B5EF4-FFF2-40B4-BE49-F238E27FC236}">
                    <a16:creationId xmlns:a16="http://schemas.microsoft.com/office/drawing/2014/main" id="{CC247629-D87D-CE43-8A40-40EBC3559683}"/>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254">
                <a:extLst>
                  <a:ext uri="{FF2B5EF4-FFF2-40B4-BE49-F238E27FC236}">
                    <a16:creationId xmlns:a16="http://schemas.microsoft.com/office/drawing/2014/main" id="{F21920CA-07AB-FA4B-AA2B-36FBA9A9388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77" name="Picture 76">
              <a:extLst>
                <a:ext uri="{FF2B5EF4-FFF2-40B4-BE49-F238E27FC236}">
                  <a16:creationId xmlns:a16="http://schemas.microsoft.com/office/drawing/2014/main" id="{C23C2EDB-3768-2342-8A36-F9FD24A293F4}"/>
                </a:ext>
              </a:extLst>
            </p:cNvPr>
            <p:cNvPicPr>
              <a:picLocks noChangeAspect="1"/>
            </p:cNvPicPr>
            <p:nvPr/>
          </p:nvPicPr>
          <p:blipFill>
            <a:blip r:embed="rId10"/>
            <a:stretch>
              <a:fillRect/>
            </a:stretch>
          </p:blipFill>
          <p:spPr>
            <a:xfrm>
              <a:off x="4179111" y="4980018"/>
              <a:ext cx="523517" cy="376565"/>
            </a:xfrm>
            <a:prstGeom prst="rect">
              <a:avLst/>
            </a:prstGeom>
          </p:spPr>
        </p:pic>
      </p:grpSp>
      <p:grpSp>
        <p:nvGrpSpPr>
          <p:cNvPr id="20" name="Group 19">
            <a:extLst>
              <a:ext uri="{FF2B5EF4-FFF2-40B4-BE49-F238E27FC236}">
                <a16:creationId xmlns:a16="http://schemas.microsoft.com/office/drawing/2014/main" id="{1F0A7938-D3CF-C846-ADC0-3CC9B015582B}"/>
              </a:ext>
            </a:extLst>
          </p:cNvPr>
          <p:cNvGrpSpPr/>
          <p:nvPr/>
        </p:nvGrpSpPr>
        <p:grpSpPr>
          <a:xfrm>
            <a:off x="6710976" y="3345222"/>
            <a:ext cx="718250" cy="966469"/>
            <a:chOff x="6710976" y="3345222"/>
            <a:chExt cx="718250" cy="966469"/>
          </a:xfrm>
        </p:grpSpPr>
        <p:grpSp>
          <p:nvGrpSpPr>
            <p:cNvPr id="16" name="Group 15">
              <a:extLst>
                <a:ext uri="{FF2B5EF4-FFF2-40B4-BE49-F238E27FC236}">
                  <a16:creationId xmlns:a16="http://schemas.microsoft.com/office/drawing/2014/main" id="{722C44E3-19B4-4A68-BA74-6F8BCC74ECAE}"/>
                </a:ext>
              </a:extLst>
            </p:cNvPr>
            <p:cNvGrpSpPr/>
            <p:nvPr/>
          </p:nvGrpSpPr>
          <p:grpSpPr>
            <a:xfrm>
              <a:off x="6710976" y="3345222"/>
              <a:ext cx="718250" cy="966469"/>
              <a:chOff x="3558432" y="6197913"/>
              <a:chExt cx="718250" cy="966469"/>
            </a:xfrm>
          </p:grpSpPr>
          <p:sp>
            <p:nvSpPr>
              <p:cNvPr id="119" name="Shape 252">
                <a:extLst>
                  <a:ext uri="{FF2B5EF4-FFF2-40B4-BE49-F238E27FC236}">
                    <a16:creationId xmlns:a16="http://schemas.microsoft.com/office/drawing/2014/main" id="{7034567B-A143-414B-9073-1A0905FF978D}"/>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4" name="Shape 254">
                <a:extLst>
                  <a:ext uri="{FF2B5EF4-FFF2-40B4-BE49-F238E27FC236}">
                    <a16:creationId xmlns:a16="http://schemas.microsoft.com/office/drawing/2014/main" id="{25EB0C4B-6C46-46BE-B842-4A9D5CC1E4BA}"/>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9" name="Picture 18">
              <a:extLst>
                <a:ext uri="{FF2B5EF4-FFF2-40B4-BE49-F238E27FC236}">
                  <a16:creationId xmlns:a16="http://schemas.microsoft.com/office/drawing/2014/main" id="{4570B762-D534-3241-81B5-41025CA09013}"/>
                </a:ext>
              </a:extLst>
            </p:cNvPr>
            <p:cNvPicPr>
              <a:picLocks noChangeAspect="1"/>
            </p:cNvPicPr>
            <p:nvPr/>
          </p:nvPicPr>
          <p:blipFill>
            <a:blip r:embed="rId11"/>
            <a:stretch>
              <a:fillRect/>
            </a:stretch>
          </p:blipFill>
          <p:spPr>
            <a:xfrm>
              <a:off x="6820763" y="3426781"/>
              <a:ext cx="504364" cy="533462"/>
            </a:xfrm>
            <a:prstGeom prst="rect">
              <a:avLst/>
            </a:prstGeom>
          </p:spPr>
        </p:pic>
      </p:grpSp>
      <p:grpSp>
        <p:nvGrpSpPr>
          <p:cNvPr id="22" name="Group 21">
            <a:extLst>
              <a:ext uri="{FF2B5EF4-FFF2-40B4-BE49-F238E27FC236}">
                <a16:creationId xmlns:a16="http://schemas.microsoft.com/office/drawing/2014/main" id="{EEB13A04-1246-C747-B3EE-8570C02DBF52}"/>
              </a:ext>
            </a:extLst>
          </p:cNvPr>
          <p:cNvGrpSpPr/>
          <p:nvPr/>
        </p:nvGrpSpPr>
        <p:grpSpPr>
          <a:xfrm>
            <a:off x="6725138" y="4678386"/>
            <a:ext cx="704088" cy="981579"/>
            <a:chOff x="6725138" y="4678386"/>
            <a:chExt cx="704088" cy="981579"/>
          </a:xfrm>
        </p:grpSpPr>
        <p:grpSp>
          <p:nvGrpSpPr>
            <p:cNvPr id="14" name="Group 13">
              <a:extLst>
                <a:ext uri="{FF2B5EF4-FFF2-40B4-BE49-F238E27FC236}">
                  <a16:creationId xmlns:a16="http://schemas.microsoft.com/office/drawing/2014/main" id="{7960B775-1E01-4C21-93D7-973C97428071}"/>
                </a:ext>
              </a:extLst>
            </p:cNvPr>
            <p:cNvGrpSpPr/>
            <p:nvPr/>
          </p:nvGrpSpPr>
          <p:grpSpPr>
            <a:xfrm>
              <a:off x="6725138" y="4678386"/>
              <a:ext cx="704088" cy="981579"/>
              <a:chOff x="3558432" y="4684303"/>
              <a:chExt cx="704088" cy="981579"/>
            </a:xfrm>
          </p:grpSpPr>
          <p:sp>
            <p:nvSpPr>
              <p:cNvPr id="134" name="Shape 254">
                <a:extLst>
                  <a:ext uri="{FF2B5EF4-FFF2-40B4-BE49-F238E27FC236}">
                    <a16:creationId xmlns:a16="http://schemas.microsoft.com/office/drawing/2014/main" id="{6403DDD9-2783-994D-86A3-2BF5E4B6544F}"/>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63" name="Shape 252">
                <a:extLst>
                  <a:ext uri="{FF2B5EF4-FFF2-40B4-BE49-F238E27FC236}">
                    <a16:creationId xmlns:a16="http://schemas.microsoft.com/office/drawing/2014/main" id="{66A4B3B0-6548-104F-826C-7CF712225758}"/>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pic>
          <p:nvPicPr>
            <p:cNvPr id="21" name="Picture 20">
              <a:extLst>
                <a:ext uri="{FF2B5EF4-FFF2-40B4-BE49-F238E27FC236}">
                  <a16:creationId xmlns:a16="http://schemas.microsoft.com/office/drawing/2014/main" id="{D89C8230-6A27-AB41-979F-BABFC3FDDEEC}"/>
                </a:ext>
              </a:extLst>
            </p:cNvPr>
            <p:cNvPicPr>
              <a:picLocks noChangeAspect="1"/>
            </p:cNvPicPr>
            <p:nvPr/>
          </p:nvPicPr>
          <p:blipFill>
            <a:blip r:embed="rId12"/>
            <a:stretch>
              <a:fillRect/>
            </a:stretch>
          </p:blipFill>
          <p:spPr>
            <a:xfrm>
              <a:off x="6885906" y="4794975"/>
              <a:ext cx="413245" cy="434437"/>
            </a:xfrm>
            <a:prstGeom prst="rect">
              <a:avLst/>
            </a:prstGeom>
          </p:spPr>
        </p:pic>
      </p:gr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93" name="Group 92">
            <a:extLst>
              <a:ext uri="{FF2B5EF4-FFF2-40B4-BE49-F238E27FC236}">
                <a16:creationId xmlns:a16="http://schemas.microsoft.com/office/drawing/2014/main" id="{A521F3BA-4C5B-FC47-811A-EE0ED4158D35}"/>
              </a:ext>
            </a:extLst>
          </p:cNvPr>
          <p:cNvGrpSpPr/>
          <p:nvPr/>
        </p:nvGrpSpPr>
        <p:grpSpPr>
          <a:xfrm>
            <a:off x="3469551" y="5969350"/>
            <a:ext cx="704088" cy="827199"/>
            <a:chOff x="554858" y="4869023"/>
            <a:chExt cx="704088" cy="827199"/>
          </a:xfrm>
        </p:grpSpPr>
        <p:sp>
          <p:nvSpPr>
            <p:cNvPr id="94" name="Shape 254">
              <a:extLst>
                <a:ext uri="{FF2B5EF4-FFF2-40B4-BE49-F238E27FC236}">
                  <a16:creationId xmlns:a16="http://schemas.microsoft.com/office/drawing/2014/main" id="{F7B8F512-3223-B641-A786-0C3FB806AC14}"/>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98" name="Group 97">
              <a:extLst>
                <a:ext uri="{FF2B5EF4-FFF2-40B4-BE49-F238E27FC236}">
                  <a16:creationId xmlns:a16="http://schemas.microsoft.com/office/drawing/2014/main" id="{5E3168FA-7C1A-DD44-806E-8D727E38EB24}"/>
                </a:ext>
              </a:extLst>
            </p:cNvPr>
            <p:cNvGrpSpPr/>
            <p:nvPr/>
          </p:nvGrpSpPr>
          <p:grpSpPr>
            <a:xfrm>
              <a:off x="554858" y="4869023"/>
              <a:ext cx="704088" cy="704088"/>
              <a:chOff x="7776669" y="5031984"/>
              <a:chExt cx="751660" cy="692612"/>
            </a:xfrm>
          </p:grpSpPr>
          <p:sp>
            <p:nvSpPr>
              <p:cNvPr id="99" name="Shape 252">
                <a:extLst>
                  <a:ext uri="{FF2B5EF4-FFF2-40B4-BE49-F238E27FC236}">
                    <a16:creationId xmlns:a16="http://schemas.microsoft.com/office/drawing/2014/main" id="{3E5878A6-9B08-764C-8394-04EC062D6DC2}"/>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Picture 99">
                <a:extLst>
                  <a:ext uri="{FF2B5EF4-FFF2-40B4-BE49-F238E27FC236}">
                    <a16:creationId xmlns:a16="http://schemas.microsoft.com/office/drawing/2014/main" id="{FE67AE9D-C076-734F-B2B4-D715B5296CAF}"/>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01" name="Group 100">
            <a:extLst>
              <a:ext uri="{FF2B5EF4-FFF2-40B4-BE49-F238E27FC236}">
                <a16:creationId xmlns:a16="http://schemas.microsoft.com/office/drawing/2014/main" id="{DF929F5F-DCA7-6740-B987-5938FE529C7D}"/>
              </a:ext>
            </a:extLst>
          </p:cNvPr>
          <p:cNvGrpSpPr/>
          <p:nvPr/>
        </p:nvGrpSpPr>
        <p:grpSpPr>
          <a:xfrm>
            <a:off x="6710512" y="5969350"/>
            <a:ext cx="704088" cy="854693"/>
            <a:chOff x="3571995" y="4825806"/>
            <a:chExt cx="704088" cy="854693"/>
          </a:xfrm>
        </p:grpSpPr>
        <p:sp>
          <p:nvSpPr>
            <p:cNvPr id="102" name="Shape 254">
              <a:extLst>
                <a:ext uri="{FF2B5EF4-FFF2-40B4-BE49-F238E27FC236}">
                  <a16:creationId xmlns:a16="http://schemas.microsoft.com/office/drawing/2014/main" id="{E5BF6F33-2D95-8549-88B1-115220AEF846}"/>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04" name="Group 103">
              <a:extLst>
                <a:ext uri="{FF2B5EF4-FFF2-40B4-BE49-F238E27FC236}">
                  <a16:creationId xmlns:a16="http://schemas.microsoft.com/office/drawing/2014/main" id="{566716E2-9692-754D-A57F-47B016DC7690}"/>
                </a:ext>
              </a:extLst>
            </p:cNvPr>
            <p:cNvGrpSpPr/>
            <p:nvPr/>
          </p:nvGrpSpPr>
          <p:grpSpPr>
            <a:xfrm>
              <a:off x="3571995" y="4825806"/>
              <a:ext cx="704088" cy="704088"/>
              <a:chOff x="1817518" y="5607780"/>
              <a:chExt cx="751660" cy="692612"/>
            </a:xfrm>
          </p:grpSpPr>
          <p:sp>
            <p:nvSpPr>
              <p:cNvPr id="105" name="Shape 252">
                <a:extLst>
                  <a:ext uri="{FF2B5EF4-FFF2-40B4-BE49-F238E27FC236}">
                    <a16:creationId xmlns:a16="http://schemas.microsoft.com/office/drawing/2014/main" id="{3D85CF86-DCE8-EB40-A5C0-4AAD78736FDA}"/>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6" name="Picture 105">
                <a:extLst>
                  <a:ext uri="{FF2B5EF4-FFF2-40B4-BE49-F238E27FC236}">
                    <a16:creationId xmlns:a16="http://schemas.microsoft.com/office/drawing/2014/main" id="{261187E0-BD64-3342-8CF9-BC1AB8CE324E}"/>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grpSp>
        <p:nvGrpSpPr>
          <p:cNvPr id="14" name="Group 13">
            <a:extLst>
              <a:ext uri="{FF2B5EF4-FFF2-40B4-BE49-F238E27FC236}">
                <a16:creationId xmlns:a16="http://schemas.microsoft.com/office/drawing/2014/main" id="{5D3AC7DE-35CA-294A-B1A4-B2507D558E30}"/>
              </a:ext>
            </a:extLst>
          </p:cNvPr>
          <p:cNvGrpSpPr/>
          <p:nvPr/>
        </p:nvGrpSpPr>
        <p:grpSpPr>
          <a:xfrm>
            <a:off x="679824" y="6277441"/>
            <a:ext cx="767139" cy="954537"/>
            <a:chOff x="679824" y="6277441"/>
            <a:chExt cx="767139" cy="954537"/>
          </a:xfrm>
        </p:grpSpPr>
        <p:pic>
          <p:nvPicPr>
            <p:cNvPr id="49" name="Picture 48">
              <a:extLst>
                <a:ext uri="{FF2B5EF4-FFF2-40B4-BE49-F238E27FC236}">
                  <a16:creationId xmlns:a16="http://schemas.microsoft.com/office/drawing/2014/main" id="{51007B23-720E-CC45-A0DF-4849DC0C1D03}"/>
                </a:ext>
              </a:extLst>
            </p:cNvPr>
            <p:cNvPicPr>
              <a:picLocks noChangeAspect="1"/>
            </p:cNvPicPr>
            <p:nvPr/>
          </p:nvPicPr>
          <p:blipFill>
            <a:blip r:embed="rId2">
              <a:duotone>
                <a:schemeClr val="accent1">
                  <a:shade val="45000"/>
                  <a:satMod val="135000"/>
                </a:schemeClr>
                <a:prstClr val="white"/>
              </a:duotone>
            </a:blip>
            <a:stretch>
              <a:fillRect/>
            </a:stretch>
          </p:blipFill>
          <p:spPr>
            <a:xfrm>
              <a:off x="679824" y="6277441"/>
              <a:ext cx="767139" cy="780142"/>
            </a:xfrm>
            <a:prstGeom prst="rect">
              <a:avLst/>
            </a:prstGeom>
          </p:spPr>
        </p:pic>
        <p:sp>
          <p:nvSpPr>
            <p:cNvPr id="52" name="Shape 254">
              <a:extLst>
                <a:ext uri="{FF2B5EF4-FFF2-40B4-BE49-F238E27FC236}">
                  <a16:creationId xmlns:a16="http://schemas.microsoft.com/office/drawing/2014/main" id="{9E91B02B-8420-3543-ACD9-CACDEADA619C}"/>
                </a:ext>
              </a:extLst>
            </p:cNvPr>
            <p:cNvSpPr/>
            <p:nvPr/>
          </p:nvSpPr>
          <p:spPr>
            <a:xfrm>
              <a:off x="806912" y="7108867"/>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grpSp>
      <p:grpSp>
        <p:nvGrpSpPr>
          <p:cNvPr id="19" name="Group 18">
            <a:extLst>
              <a:ext uri="{FF2B5EF4-FFF2-40B4-BE49-F238E27FC236}">
                <a16:creationId xmlns:a16="http://schemas.microsoft.com/office/drawing/2014/main" id="{2A00CA91-7DF8-F840-BE60-8A8146927FD6}"/>
              </a:ext>
            </a:extLst>
          </p:cNvPr>
          <p:cNvGrpSpPr/>
          <p:nvPr/>
        </p:nvGrpSpPr>
        <p:grpSpPr>
          <a:xfrm>
            <a:off x="2668010" y="6222676"/>
            <a:ext cx="876300" cy="1019728"/>
            <a:chOff x="4752160" y="6273805"/>
            <a:chExt cx="876300" cy="1019728"/>
          </a:xfrm>
        </p:grpSpPr>
        <p:pic>
          <p:nvPicPr>
            <p:cNvPr id="3" name="Picture 2">
              <a:extLst>
                <a:ext uri="{FF2B5EF4-FFF2-40B4-BE49-F238E27FC236}">
                  <a16:creationId xmlns:a16="http://schemas.microsoft.com/office/drawing/2014/main" id="{0E17E6C1-F78E-7548-892D-F1F74D81EEE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tretch>
              <a:fillRect/>
            </a:stretch>
          </p:blipFill>
          <p:spPr>
            <a:xfrm>
              <a:off x="4752160" y="6273805"/>
              <a:ext cx="876300" cy="736600"/>
            </a:xfrm>
            <a:prstGeom prst="rect">
              <a:avLst/>
            </a:prstGeom>
          </p:spPr>
        </p:pic>
        <p:sp>
          <p:nvSpPr>
            <p:cNvPr id="66" name="Shape 254">
              <a:extLst>
                <a:ext uri="{FF2B5EF4-FFF2-40B4-BE49-F238E27FC236}">
                  <a16:creationId xmlns:a16="http://schemas.microsoft.com/office/drawing/2014/main" id="{11AB6BF0-81E7-BA49-AD93-07D4376BCE6A}"/>
                </a:ext>
              </a:extLst>
            </p:cNvPr>
            <p:cNvSpPr/>
            <p:nvPr/>
          </p:nvSpPr>
          <p:spPr>
            <a:xfrm>
              <a:off x="4861694" y="7170422"/>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grpSp>
      <p:grpSp>
        <p:nvGrpSpPr>
          <p:cNvPr id="15" name="Group 14">
            <a:extLst>
              <a:ext uri="{FF2B5EF4-FFF2-40B4-BE49-F238E27FC236}">
                <a16:creationId xmlns:a16="http://schemas.microsoft.com/office/drawing/2014/main" id="{3CA66ABF-066F-7844-8C16-43EEC1954B25}"/>
              </a:ext>
            </a:extLst>
          </p:cNvPr>
          <p:cNvGrpSpPr/>
          <p:nvPr/>
        </p:nvGrpSpPr>
        <p:grpSpPr>
          <a:xfrm>
            <a:off x="1685031" y="6277441"/>
            <a:ext cx="761625" cy="977130"/>
            <a:chOff x="2764182" y="6273805"/>
            <a:chExt cx="761625" cy="977130"/>
          </a:xfrm>
        </p:grpSpPr>
        <p:sp>
          <p:nvSpPr>
            <p:cNvPr id="53" name="Shape 254">
              <a:extLst>
                <a:ext uri="{FF2B5EF4-FFF2-40B4-BE49-F238E27FC236}">
                  <a16:creationId xmlns:a16="http://schemas.microsoft.com/office/drawing/2014/main" id="{E8363E3B-CD95-B746-B2F3-DBB44E5149C2}"/>
                </a:ext>
              </a:extLst>
            </p:cNvPr>
            <p:cNvSpPr/>
            <p:nvPr/>
          </p:nvSpPr>
          <p:spPr>
            <a:xfrm>
              <a:off x="2787933" y="7127824"/>
              <a:ext cx="70532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DATACENTER</a:t>
              </a:r>
            </a:p>
          </p:txBody>
        </p:sp>
        <p:pic>
          <p:nvPicPr>
            <p:cNvPr id="5" name="Picture 4">
              <a:extLst>
                <a:ext uri="{FF2B5EF4-FFF2-40B4-BE49-F238E27FC236}">
                  <a16:creationId xmlns:a16="http://schemas.microsoft.com/office/drawing/2014/main" id="{1B57E278-C62C-B947-8703-CD0B0ADDC51C}"/>
                </a:ext>
              </a:extLst>
            </p:cNvPr>
            <p:cNvPicPr>
              <a:picLocks noChangeAspect="1"/>
            </p:cNvPicPr>
            <p:nvPr/>
          </p:nvPicPr>
          <p:blipFill>
            <a:blip r:embed="rId5"/>
            <a:stretch>
              <a:fillRect/>
            </a:stretch>
          </p:blipFill>
          <p:spPr>
            <a:xfrm>
              <a:off x="2764182" y="6273805"/>
              <a:ext cx="761625" cy="761625"/>
            </a:xfrm>
            <a:prstGeom prst="rect">
              <a:avLst/>
            </a:prstGeom>
          </p:spPr>
        </p:pic>
      </p:grpSp>
      <p:grpSp>
        <p:nvGrpSpPr>
          <p:cNvPr id="7" name="Group 6">
            <a:extLst>
              <a:ext uri="{FF2B5EF4-FFF2-40B4-BE49-F238E27FC236}">
                <a16:creationId xmlns:a16="http://schemas.microsoft.com/office/drawing/2014/main" id="{F946F48A-DA18-435E-B71D-39F31239C4B5}"/>
              </a:ext>
            </a:extLst>
          </p:cNvPr>
          <p:cNvGrpSpPr/>
          <p:nvPr/>
        </p:nvGrpSpPr>
        <p:grpSpPr>
          <a:xfrm>
            <a:off x="541190" y="2120347"/>
            <a:ext cx="704088" cy="867695"/>
            <a:chOff x="3571995" y="1987087"/>
            <a:chExt cx="704088" cy="867695"/>
          </a:xfrm>
        </p:grpSpPr>
        <p:sp>
          <p:nvSpPr>
            <p:cNvPr id="140" name="Shape 483">
              <a:extLst>
                <a:ext uri="{FF2B5EF4-FFF2-40B4-BE49-F238E27FC236}">
                  <a16:creationId xmlns:a16="http://schemas.microsoft.com/office/drawing/2014/main" id="{DAE197B8-EC4E-FE46-BAF4-AB006F0335A2}"/>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4" name="Group 3">
              <a:extLst>
                <a:ext uri="{FF2B5EF4-FFF2-40B4-BE49-F238E27FC236}">
                  <a16:creationId xmlns:a16="http://schemas.microsoft.com/office/drawing/2014/main" id="{4B7069BC-5B46-4D41-A413-415099CF9569}"/>
                </a:ext>
              </a:extLst>
            </p:cNvPr>
            <p:cNvGrpSpPr/>
            <p:nvPr/>
          </p:nvGrpSpPr>
          <p:grpSpPr>
            <a:xfrm>
              <a:off x="3571995" y="1987087"/>
              <a:ext cx="704088" cy="704088"/>
              <a:chOff x="3651477" y="4647063"/>
              <a:chExt cx="704088" cy="704088"/>
            </a:xfrm>
          </p:grpSpPr>
          <p:sp>
            <p:nvSpPr>
              <p:cNvPr id="41" name="Shape 252">
                <a:extLst>
                  <a:ext uri="{FF2B5EF4-FFF2-40B4-BE49-F238E27FC236}">
                    <a16:creationId xmlns:a16="http://schemas.microsoft.com/office/drawing/2014/main" id="{A4DCBDAD-B5CC-45CE-8550-0267CF41C87C}"/>
                  </a:ext>
                </a:extLst>
              </p:cNvPr>
              <p:cNvSpPr/>
              <p:nvPr/>
            </p:nvSpPr>
            <p:spPr>
              <a:xfrm>
                <a:off x="3651477" y="464706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3" name="Picture 42">
                <a:extLst>
                  <a:ext uri="{FF2B5EF4-FFF2-40B4-BE49-F238E27FC236}">
                    <a16:creationId xmlns:a16="http://schemas.microsoft.com/office/drawing/2014/main" id="{AAB825D6-FEA2-490B-A5DB-0FAF15BCA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4093" y="4704954"/>
                <a:ext cx="573220" cy="588305"/>
              </a:xfrm>
              <a:prstGeom prst="rect">
                <a:avLst/>
              </a:prstGeom>
            </p:spPr>
          </p:pic>
        </p:grpSp>
      </p:gr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grpSp>
        <p:nvGrpSpPr>
          <p:cNvPr id="54" name="Group 53">
            <a:extLst>
              <a:ext uri="{FF2B5EF4-FFF2-40B4-BE49-F238E27FC236}">
                <a16:creationId xmlns:a16="http://schemas.microsoft.com/office/drawing/2014/main" id="{AE6694CA-5D8C-4EF5-8604-1AA3D8D0C82D}"/>
              </a:ext>
            </a:extLst>
          </p:cNvPr>
          <p:cNvGrpSpPr/>
          <p:nvPr/>
        </p:nvGrpSpPr>
        <p:grpSpPr>
          <a:xfrm>
            <a:off x="545605" y="3527197"/>
            <a:ext cx="713341" cy="957432"/>
            <a:chOff x="6534498" y="3354894"/>
            <a:chExt cx="713341" cy="957432"/>
          </a:xfrm>
        </p:grpSpPr>
        <p:grpSp>
          <p:nvGrpSpPr>
            <p:cNvPr id="69" name="Group 68">
              <a:extLst>
                <a:ext uri="{FF2B5EF4-FFF2-40B4-BE49-F238E27FC236}">
                  <a16:creationId xmlns:a16="http://schemas.microsoft.com/office/drawing/2014/main" id="{A6C68737-3A36-497C-AD0D-AB4A935B0F90}"/>
                </a:ext>
              </a:extLst>
            </p:cNvPr>
            <p:cNvGrpSpPr/>
            <p:nvPr/>
          </p:nvGrpSpPr>
          <p:grpSpPr>
            <a:xfrm>
              <a:off x="6534498" y="3354894"/>
              <a:ext cx="713341" cy="704088"/>
              <a:chOff x="6647501" y="4696207"/>
              <a:chExt cx="713341" cy="704088"/>
            </a:xfrm>
          </p:grpSpPr>
          <p:grpSp>
            <p:nvGrpSpPr>
              <p:cNvPr id="71" name="Group 70">
                <a:extLst>
                  <a:ext uri="{FF2B5EF4-FFF2-40B4-BE49-F238E27FC236}">
                    <a16:creationId xmlns:a16="http://schemas.microsoft.com/office/drawing/2014/main" id="{BFA57D43-D5CB-4190-A4A6-840E1C566164}"/>
                  </a:ext>
                </a:extLst>
              </p:cNvPr>
              <p:cNvGrpSpPr/>
              <p:nvPr/>
            </p:nvGrpSpPr>
            <p:grpSpPr>
              <a:xfrm>
                <a:off x="6647501" y="4696207"/>
                <a:ext cx="704088" cy="704088"/>
                <a:chOff x="7218871" y="6217351"/>
                <a:chExt cx="829272" cy="692612"/>
              </a:xfrm>
            </p:grpSpPr>
            <p:sp>
              <p:nvSpPr>
                <p:cNvPr id="73" name="Shape 252">
                  <a:extLst>
                    <a:ext uri="{FF2B5EF4-FFF2-40B4-BE49-F238E27FC236}">
                      <a16:creationId xmlns:a16="http://schemas.microsoft.com/office/drawing/2014/main" id="{4D06E139-8742-46A7-9817-CB8994FD847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74" name="Straight Arrow Connector 73">
                  <a:extLst>
                    <a:ext uri="{FF2B5EF4-FFF2-40B4-BE49-F238E27FC236}">
                      <a16:creationId xmlns:a16="http://schemas.microsoft.com/office/drawing/2014/main" id="{305B3F1F-6158-4D9E-A0A3-64F574B53E8C}"/>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2" name="Picture 71">
                <a:extLst>
                  <a:ext uri="{FF2B5EF4-FFF2-40B4-BE49-F238E27FC236}">
                    <a16:creationId xmlns:a16="http://schemas.microsoft.com/office/drawing/2014/main" id="{13DE989E-D8A8-4819-A478-ADB8A75884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107" y="4742881"/>
                <a:ext cx="700735" cy="619597"/>
              </a:xfrm>
              <a:prstGeom prst="rect">
                <a:avLst/>
              </a:prstGeom>
            </p:spPr>
          </p:pic>
        </p:grpSp>
        <p:sp>
          <p:nvSpPr>
            <p:cNvPr id="70" name="Shape 254">
              <a:extLst>
                <a:ext uri="{FF2B5EF4-FFF2-40B4-BE49-F238E27FC236}">
                  <a16:creationId xmlns:a16="http://schemas.microsoft.com/office/drawing/2014/main" id="{B8CB3F18-57D3-45AA-A964-F4D60F9B4D12}"/>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grpSp>
        <p:nvGrpSpPr>
          <p:cNvPr id="17" name="Group 16">
            <a:extLst>
              <a:ext uri="{FF2B5EF4-FFF2-40B4-BE49-F238E27FC236}">
                <a16:creationId xmlns:a16="http://schemas.microsoft.com/office/drawing/2014/main" id="{F25D90EA-520F-430C-8343-9B65B3462814}"/>
              </a:ext>
            </a:extLst>
          </p:cNvPr>
          <p:cNvGrpSpPr/>
          <p:nvPr/>
        </p:nvGrpSpPr>
        <p:grpSpPr>
          <a:xfrm>
            <a:off x="3631421" y="3531625"/>
            <a:ext cx="704088" cy="1085827"/>
            <a:chOff x="3631421" y="3531625"/>
            <a:chExt cx="704088" cy="1085827"/>
          </a:xfrm>
        </p:grpSpPr>
        <p:grpSp>
          <p:nvGrpSpPr>
            <p:cNvPr id="13" name="Group 12">
              <a:extLst>
                <a:ext uri="{FF2B5EF4-FFF2-40B4-BE49-F238E27FC236}">
                  <a16:creationId xmlns:a16="http://schemas.microsoft.com/office/drawing/2014/main" id="{59D70349-D09C-4AD1-8E15-138876B1898F}"/>
                </a:ext>
              </a:extLst>
            </p:cNvPr>
            <p:cNvGrpSpPr/>
            <p:nvPr/>
          </p:nvGrpSpPr>
          <p:grpSpPr>
            <a:xfrm>
              <a:off x="3631421" y="3531625"/>
              <a:ext cx="704088" cy="704088"/>
              <a:chOff x="4826040" y="3492207"/>
              <a:chExt cx="914400" cy="914400"/>
            </a:xfrm>
          </p:grpSpPr>
          <p:sp>
            <p:nvSpPr>
              <p:cNvPr id="82" name="Shape 252">
                <a:extLst>
                  <a:ext uri="{FF2B5EF4-FFF2-40B4-BE49-F238E27FC236}">
                    <a16:creationId xmlns:a16="http://schemas.microsoft.com/office/drawing/2014/main" id="{F54878AA-4615-452F-9B2D-1341DD322818}"/>
                  </a:ext>
                </a:extLst>
              </p:cNvPr>
              <p:cNvSpPr/>
              <p:nvPr/>
            </p:nvSpPr>
            <p:spPr>
              <a:xfrm>
                <a:off x="4826040" y="3492207"/>
                <a:ext cx="914400"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 name="Group 11">
                <a:extLst>
                  <a:ext uri="{FF2B5EF4-FFF2-40B4-BE49-F238E27FC236}">
                    <a16:creationId xmlns:a16="http://schemas.microsoft.com/office/drawing/2014/main" id="{560B3FDD-BDFB-4579-85D8-D1D63AC8F4DD}"/>
                  </a:ext>
                </a:extLst>
              </p:cNvPr>
              <p:cNvGrpSpPr/>
              <p:nvPr/>
            </p:nvGrpSpPr>
            <p:grpSpPr>
              <a:xfrm>
                <a:off x="4963848" y="3629720"/>
                <a:ext cx="664612" cy="612806"/>
                <a:chOff x="4949422" y="3653159"/>
                <a:chExt cx="664612" cy="612806"/>
              </a:xfrm>
            </p:grpSpPr>
            <p:pic>
              <p:nvPicPr>
                <p:cNvPr id="84" name="Picture 83">
                  <a:extLst>
                    <a:ext uri="{FF2B5EF4-FFF2-40B4-BE49-F238E27FC236}">
                      <a16:creationId xmlns:a16="http://schemas.microsoft.com/office/drawing/2014/main" id="{201B0718-0C1A-4263-A5FC-0F11A44152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85" name="Picture 84">
                  <a:extLst>
                    <a:ext uri="{FF2B5EF4-FFF2-40B4-BE49-F238E27FC236}">
                      <a16:creationId xmlns:a16="http://schemas.microsoft.com/office/drawing/2014/main" id="{5F137296-1F81-4441-B364-79B1B23BBE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sp>
          <p:nvSpPr>
            <p:cNvPr id="86" name="Shape 254">
              <a:extLst>
                <a:ext uri="{FF2B5EF4-FFF2-40B4-BE49-F238E27FC236}">
                  <a16:creationId xmlns:a16="http://schemas.microsoft.com/office/drawing/2014/main" id="{FB1CC506-223C-41BB-A176-F51088C2B677}"/>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grpSp>
        <p:nvGrpSpPr>
          <p:cNvPr id="18" name="Group 17">
            <a:extLst>
              <a:ext uri="{FF2B5EF4-FFF2-40B4-BE49-F238E27FC236}">
                <a16:creationId xmlns:a16="http://schemas.microsoft.com/office/drawing/2014/main" id="{D46071A0-DE68-4DFD-8F0D-CFA20FE9D8B9}"/>
              </a:ext>
            </a:extLst>
          </p:cNvPr>
          <p:cNvGrpSpPr/>
          <p:nvPr/>
        </p:nvGrpSpPr>
        <p:grpSpPr>
          <a:xfrm>
            <a:off x="6537995" y="3522915"/>
            <a:ext cx="704088" cy="1073420"/>
            <a:chOff x="6537995" y="3522915"/>
            <a:chExt cx="704088" cy="1073420"/>
          </a:xfrm>
        </p:grpSpPr>
        <p:sp>
          <p:nvSpPr>
            <p:cNvPr id="93" name="Shape 254">
              <a:extLst>
                <a:ext uri="{FF2B5EF4-FFF2-40B4-BE49-F238E27FC236}">
                  <a16:creationId xmlns:a16="http://schemas.microsoft.com/office/drawing/2014/main" id="{52B009D5-5F4E-4379-8B83-6AF2DA998E16}"/>
                </a:ext>
              </a:extLst>
            </p:cNvPr>
            <p:cNvSpPr/>
            <p:nvPr/>
          </p:nvSpPr>
          <p:spPr>
            <a:xfrm>
              <a:off x="6612005"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grpSp>
          <p:nvGrpSpPr>
            <p:cNvPr id="16" name="Group 15">
              <a:extLst>
                <a:ext uri="{FF2B5EF4-FFF2-40B4-BE49-F238E27FC236}">
                  <a16:creationId xmlns:a16="http://schemas.microsoft.com/office/drawing/2014/main" id="{681F17A8-4126-4598-A7A6-31FF39E6A894}"/>
                </a:ext>
              </a:extLst>
            </p:cNvPr>
            <p:cNvGrpSpPr/>
            <p:nvPr/>
          </p:nvGrpSpPr>
          <p:grpSpPr>
            <a:xfrm>
              <a:off x="6537995" y="3522915"/>
              <a:ext cx="704088" cy="704088"/>
              <a:chOff x="6552778" y="3562479"/>
              <a:chExt cx="704088" cy="704088"/>
            </a:xfrm>
          </p:grpSpPr>
          <p:grpSp>
            <p:nvGrpSpPr>
              <p:cNvPr id="79" name="Group 78">
                <a:extLst>
                  <a:ext uri="{FF2B5EF4-FFF2-40B4-BE49-F238E27FC236}">
                    <a16:creationId xmlns:a16="http://schemas.microsoft.com/office/drawing/2014/main" id="{1C1DC05B-B230-40B7-8C0C-DBF382801795}"/>
                  </a:ext>
                </a:extLst>
              </p:cNvPr>
              <p:cNvGrpSpPr/>
              <p:nvPr/>
            </p:nvGrpSpPr>
            <p:grpSpPr>
              <a:xfrm>
                <a:off x="6552778" y="3562479"/>
                <a:ext cx="704088" cy="704088"/>
                <a:chOff x="8157369" y="3940036"/>
                <a:chExt cx="704088" cy="704088"/>
              </a:xfrm>
            </p:grpSpPr>
            <p:cxnSp>
              <p:nvCxnSpPr>
                <p:cNvPr id="81" name="Straight Arrow Connector 80">
                  <a:extLst>
                    <a:ext uri="{FF2B5EF4-FFF2-40B4-BE49-F238E27FC236}">
                      <a16:creationId xmlns:a16="http://schemas.microsoft.com/office/drawing/2014/main" id="{BA26C86A-B7D9-4DFB-8C5D-7BA4D056C674}"/>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94" name="Group 93">
                  <a:extLst>
                    <a:ext uri="{FF2B5EF4-FFF2-40B4-BE49-F238E27FC236}">
                      <a16:creationId xmlns:a16="http://schemas.microsoft.com/office/drawing/2014/main" id="{D857F83C-0519-4625-9E98-D71978B0CF21}"/>
                    </a:ext>
                  </a:extLst>
                </p:cNvPr>
                <p:cNvGrpSpPr/>
                <p:nvPr/>
              </p:nvGrpSpPr>
              <p:grpSpPr>
                <a:xfrm>
                  <a:off x="8157369" y="3940036"/>
                  <a:ext cx="704088" cy="704088"/>
                  <a:chOff x="7218871" y="6217351"/>
                  <a:chExt cx="829272" cy="692612"/>
                </a:xfrm>
              </p:grpSpPr>
              <p:sp>
                <p:nvSpPr>
                  <p:cNvPr id="96" name="Shape 252">
                    <a:extLst>
                      <a:ext uri="{FF2B5EF4-FFF2-40B4-BE49-F238E27FC236}">
                        <a16:creationId xmlns:a16="http://schemas.microsoft.com/office/drawing/2014/main" id="{3AD3C35C-6D6B-463E-8DF2-A9744AB2001C}"/>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7" name="Straight Arrow Connector 96">
                    <a:extLst>
                      <a:ext uri="{FF2B5EF4-FFF2-40B4-BE49-F238E27FC236}">
                        <a16:creationId xmlns:a16="http://schemas.microsoft.com/office/drawing/2014/main" id="{D8D24421-FFBA-4683-932E-AD561C52E6A6}"/>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95" name="Shape 541">
                  <a:extLst>
                    <a:ext uri="{FF2B5EF4-FFF2-40B4-BE49-F238E27FC236}">
                      <a16:creationId xmlns:a16="http://schemas.microsoft.com/office/drawing/2014/main" id="{BD9F6D9A-AA00-424E-9795-66DB7F9E7A81}"/>
                    </a:ext>
                  </a:extLst>
                </p:cNvPr>
                <p:cNvSpPr/>
                <p:nvPr/>
              </p:nvSpPr>
              <p:spPr>
                <a:xfrm>
                  <a:off x="8280813" y="4063480"/>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solidFill>
                    <a:schemeClr val="bg1"/>
                  </a:solidFill>
                </a:ln>
              </p:spPr>
              <p:style>
                <a:lnRef idx="2">
                  <a:schemeClr val="dk1"/>
                </a:lnRef>
                <a:fillRef idx="1">
                  <a:schemeClr val="lt1"/>
                </a:fillRef>
                <a:effectRef idx="0">
                  <a:schemeClr val="dk1"/>
                </a:effectRef>
                <a:fontRef idx="minor">
                  <a:schemeClr val="dk1"/>
                </a:fontRef>
              </p:style>
              <p:txBody>
                <a:bodyPr lIns="0" tIns="0" rIns="0" bIns="0" anchor="ctr"/>
                <a:lstStyle/>
                <a:p>
                  <a:pPr lvl="0">
                    <a:defRPr sz="1800">
                      <a:solidFill>
                        <a:srgbClr val="FFFFFF"/>
                      </a:solidFill>
                    </a:defRPr>
                  </a:pPr>
                  <a:endParaRPr/>
                </a:p>
              </p:txBody>
            </p:sp>
          </p:grpSp>
          <p:grpSp>
            <p:nvGrpSpPr>
              <p:cNvPr id="100" name="Group 99">
                <a:extLst>
                  <a:ext uri="{FF2B5EF4-FFF2-40B4-BE49-F238E27FC236}">
                    <a16:creationId xmlns:a16="http://schemas.microsoft.com/office/drawing/2014/main" id="{4B3C1482-10FD-4F6B-9C00-0A3A73DB99FD}"/>
                  </a:ext>
                </a:extLst>
              </p:cNvPr>
              <p:cNvGrpSpPr/>
              <p:nvPr/>
            </p:nvGrpSpPr>
            <p:grpSpPr>
              <a:xfrm>
                <a:off x="6739547" y="3754855"/>
                <a:ext cx="347646" cy="323048"/>
                <a:chOff x="4949422" y="3653159"/>
                <a:chExt cx="664612" cy="612806"/>
              </a:xfrm>
            </p:grpSpPr>
            <p:pic>
              <p:nvPicPr>
                <p:cNvPr id="101" name="Picture 100">
                  <a:extLst>
                    <a:ext uri="{FF2B5EF4-FFF2-40B4-BE49-F238E27FC236}">
                      <a16:creationId xmlns:a16="http://schemas.microsoft.com/office/drawing/2014/main" id="{CFE9F304-D1F1-48D6-A7F4-6AE1D49CA8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45017" y="3835517"/>
                  <a:ext cx="469017" cy="430448"/>
                </a:xfrm>
                <a:prstGeom prst="rect">
                  <a:avLst/>
                </a:prstGeom>
              </p:spPr>
            </p:pic>
            <p:pic>
              <p:nvPicPr>
                <p:cNvPr id="102" name="Picture 101">
                  <a:extLst>
                    <a:ext uri="{FF2B5EF4-FFF2-40B4-BE49-F238E27FC236}">
                      <a16:creationId xmlns:a16="http://schemas.microsoft.com/office/drawing/2014/main" id="{E16B8313-A26E-47C4-9035-2F51756D8A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4949422" y="3653159"/>
                  <a:ext cx="469014" cy="430448"/>
                </a:xfrm>
                <a:prstGeom prst="rect">
                  <a:avLst/>
                </a:prstGeom>
              </p:spPr>
            </p:pic>
          </p:grpSp>
        </p:grpSp>
      </p:gr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grpSp>
        <p:nvGrpSpPr>
          <p:cNvPr id="6" name="Group 5">
            <a:extLst>
              <a:ext uri="{FF2B5EF4-FFF2-40B4-BE49-F238E27FC236}">
                <a16:creationId xmlns:a16="http://schemas.microsoft.com/office/drawing/2014/main" id="{5D028B6E-3C81-E04F-9EC7-651A057CD9F3}"/>
              </a:ext>
            </a:extLst>
          </p:cNvPr>
          <p:cNvGrpSpPr/>
          <p:nvPr/>
        </p:nvGrpSpPr>
        <p:grpSpPr>
          <a:xfrm>
            <a:off x="6537995" y="2100342"/>
            <a:ext cx="704088" cy="977928"/>
            <a:chOff x="6537995" y="2100342"/>
            <a:chExt cx="704088" cy="977928"/>
          </a:xfrm>
        </p:grpSpPr>
        <p:grpSp>
          <p:nvGrpSpPr>
            <p:cNvPr id="47" name="Group 46">
              <a:extLst>
                <a:ext uri="{FF2B5EF4-FFF2-40B4-BE49-F238E27FC236}">
                  <a16:creationId xmlns:a16="http://schemas.microsoft.com/office/drawing/2014/main" id="{F3FCF188-A7CD-460E-947F-72A352B85043}"/>
                </a:ext>
              </a:extLst>
            </p:cNvPr>
            <p:cNvGrpSpPr/>
            <p:nvPr/>
          </p:nvGrpSpPr>
          <p:grpSpPr>
            <a:xfrm>
              <a:off x="6537995" y="2100342"/>
              <a:ext cx="704088" cy="704088"/>
              <a:chOff x="583315" y="4742217"/>
              <a:chExt cx="749808" cy="694944"/>
            </a:xfrm>
          </p:grpSpPr>
          <p:grpSp>
            <p:nvGrpSpPr>
              <p:cNvPr id="48" name="Group 47">
                <a:extLst>
                  <a:ext uri="{FF2B5EF4-FFF2-40B4-BE49-F238E27FC236}">
                    <a16:creationId xmlns:a16="http://schemas.microsoft.com/office/drawing/2014/main" id="{F7E0E045-AB3A-4DA2-9B06-F718D446ABDC}"/>
                  </a:ext>
                </a:extLst>
              </p:cNvPr>
              <p:cNvGrpSpPr/>
              <p:nvPr/>
            </p:nvGrpSpPr>
            <p:grpSpPr>
              <a:xfrm>
                <a:off x="583315" y="4742217"/>
                <a:ext cx="749808" cy="694944"/>
                <a:chOff x="515395" y="1714061"/>
                <a:chExt cx="749808" cy="694944"/>
              </a:xfrm>
            </p:grpSpPr>
            <p:sp>
              <p:nvSpPr>
                <p:cNvPr id="61" name="Shape 252">
                  <a:extLst>
                    <a:ext uri="{FF2B5EF4-FFF2-40B4-BE49-F238E27FC236}">
                      <a16:creationId xmlns:a16="http://schemas.microsoft.com/office/drawing/2014/main" id="{A2366BD3-290C-4EFA-BBD5-E74876A24E30}"/>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62" name="Straight Arrow Connector 61">
                  <a:extLst>
                    <a:ext uri="{FF2B5EF4-FFF2-40B4-BE49-F238E27FC236}">
                      <a16:creationId xmlns:a16="http://schemas.microsoft.com/office/drawing/2014/main" id="{FA8BC04D-8FC0-47E1-A85D-0962AAA1A663}"/>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077D5C-F355-42C2-813B-F266804C5670}"/>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06AEF543-32CC-4B86-8F86-C0EF71A77E50}"/>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D8BD2F50-9445-455A-95D1-7E8B25DC878E}"/>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50" name="Picture 49">
                <a:extLst>
                  <a:ext uri="{FF2B5EF4-FFF2-40B4-BE49-F238E27FC236}">
                    <a16:creationId xmlns:a16="http://schemas.microsoft.com/office/drawing/2014/main" id="{324F6933-8083-4C77-9003-AC37ACC6D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87" name="Shape 483">
              <a:extLst>
                <a:ext uri="{FF2B5EF4-FFF2-40B4-BE49-F238E27FC236}">
                  <a16:creationId xmlns:a16="http://schemas.microsoft.com/office/drawing/2014/main" id="{A9355550-1C38-CE46-B064-891895D09BDD}"/>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9" name="Group 8">
            <a:extLst>
              <a:ext uri="{FF2B5EF4-FFF2-40B4-BE49-F238E27FC236}">
                <a16:creationId xmlns:a16="http://schemas.microsoft.com/office/drawing/2014/main" id="{16955A03-10D8-1140-BF91-9F339236DB88}"/>
              </a:ext>
            </a:extLst>
          </p:cNvPr>
          <p:cNvGrpSpPr/>
          <p:nvPr/>
        </p:nvGrpSpPr>
        <p:grpSpPr>
          <a:xfrm>
            <a:off x="3635142" y="2115693"/>
            <a:ext cx="704088" cy="962577"/>
            <a:chOff x="3635142" y="2115693"/>
            <a:chExt cx="704088" cy="962577"/>
          </a:xfrm>
        </p:grpSpPr>
        <p:grpSp>
          <p:nvGrpSpPr>
            <p:cNvPr id="2" name="Group 1">
              <a:extLst>
                <a:ext uri="{FF2B5EF4-FFF2-40B4-BE49-F238E27FC236}">
                  <a16:creationId xmlns:a16="http://schemas.microsoft.com/office/drawing/2014/main" id="{20B2F97D-01DC-2045-99FB-E644CA5AE72F}"/>
                </a:ext>
              </a:extLst>
            </p:cNvPr>
            <p:cNvGrpSpPr/>
            <p:nvPr/>
          </p:nvGrpSpPr>
          <p:grpSpPr>
            <a:xfrm>
              <a:off x="3635142" y="2115693"/>
              <a:ext cx="704088" cy="962577"/>
              <a:chOff x="3635142" y="2115693"/>
              <a:chExt cx="704088" cy="962577"/>
            </a:xfrm>
          </p:grpSpPr>
          <p:grpSp>
            <p:nvGrpSpPr>
              <p:cNvPr id="35" name="Group 34">
                <a:extLst>
                  <a:ext uri="{FF2B5EF4-FFF2-40B4-BE49-F238E27FC236}">
                    <a16:creationId xmlns:a16="http://schemas.microsoft.com/office/drawing/2014/main" id="{0442DBD4-E9CB-44F9-AAB2-1E2F1BC7C68D}"/>
                  </a:ext>
                </a:extLst>
              </p:cNvPr>
              <p:cNvGrpSpPr/>
              <p:nvPr/>
            </p:nvGrpSpPr>
            <p:grpSpPr>
              <a:xfrm>
                <a:off x="3635142" y="2115693"/>
                <a:ext cx="704088" cy="704088"/>
                <a:chOff x="6586374" y="3536992"/>
                <a:chExt cx="749808" cy="694944"/>
              </a:xfrm>
            </p:grpSpPr>
            <p:sp>
              <p:nvSpPr>
                <p:cNvPr id="37" name="Shape 252">
                  <a:extLst>
                    <a:ext uri="{FF2B5EF4-FFF2-40B4-BE49-F238E27FC236}">
                      <a16:creationId xmlns:a16="http://schemas.microsoft.com/office/drawing/2014/main" id="{2DB6C761-4EBF-4E45-87ED-581C92709956}"/>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38" name="Straight Arrow Connector 37">
                  <a:extLst>
                    <a:ext uri="{FF2B5EF4-FFF2-40B4-BE49-F238E27FC236}">
                      <a16:creationId xmlns:a16="http://schemas.microsoft.com/office/drawing/2014/main" id="{98DE02B4-282F-49C3-A8A5-E2591887CC17}"/>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43C2E5A7-DAA6-4830-A781-268CD3A79DE1}"/>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08A3D8A4-1C5D-494A-834B-D7D4CE40E4F8}"/>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16A0A60-600A-49F8-83FB-0CB0C23AB061}"/>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83" name="Shape 483">
                <a:extLst>
                  <a:ext uri="{FF2B5EF4-FFF2-40B4-BE49-F238E27FC236}">
                    <a16:creationId xmlns:a16="http://schemas.microsoft.com/office/drawing/2014/main" id="{B12BD617-DCF6-8D40-8079-A455CF1205F7}"/>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8" name="Picture 7">
              <a:extLst>
                <a:ext uri="{FF2B5EF4-FFF2-40B4-BE49-F238E27FC236}">
                  <a16:creationId xmlns:a16="http://schemas.microsoft.com/office/drawing/2014/main" id="{8F18C52C-2E08-9F4D-AD91-06FC476D7748}"/>
                </a:ext>
              </a:extLst>
            </p:cNvPr>
            <p:cNvPicPr>
              <a:picLocks noChangeAspect="1"/>
            </p:cNvPicPr>
            <p:nvPr/>
          </p:nvPicPr>
          <p:blipFill>
            <a:blip r:embed="rId11"/>
            <a:stretch>
              <a:fillRect/>
            </a:stretch>
          </p:blipFill>
          <p:spPr>
            <a:xfrm>
              <a:off x="3789779" y="2229959"/>
              <a:ext cx="409359" cy="480997"/>
            </a:xfrm>
            <a:prstGeom prst="rect">
              <a:avLst/>
            </a:prstGeom>
          </p:spPr>
        </p:pic>
      </p:grpSp>
      <p:grpSp>
        <p:nvGrpSpPr>
          <p:cNvPr id="20" name="Group 19">
            <a:extLst>
              <a:ext uri="{FF2B5EF4-FFF2-40B4-BE49-F238E27FC236}">
                <a16:creationId xmlns:a16="http://schemas.microsoft.com/office/drawing/2014/main" id="{B08CD53C-5A66-594E-8E32-18AA89492B23}"/>
              </a:ext>
            </a:extLst>
          </p:cNvPr>
          <p:cNvGrpSpPr/>
          <p:nvPr/>
        </p:nvGrpSpPr>
        <p:grpSpPr>
          <a:xfrm>
            <a:off x="3813824" y="6369829"/>
            <a:ext cx="609141" cy="680774"/>
            <a:chOff x="3813824" y="6369829"/>
            <a:chExt cx="609141" cy="680774"/>
          </a:xfrm>
        </p:grpSpPr>
        <p:pic>
          <p:nvPicPr>
            <p:cNvPr id="76" name="Picture 75">
              <a:extLst>
                <a:ext uri="{FF2B5EF4-FFF2-40B4-BE49-F238E27FC236}">
                  <a16:creationId xmlns:a16="http://schemas.microsoft.com/office/drawing/2014/main" id="{F8FEF41B-6133-4643-9662-3DB99C39BA85}"/>
                </a:ext>
              </a:extLst>
            </p:cNvPr>
            <p:cNvPicPr>
              <a:picLocks noChangeAspect="1"/>
            </p:cNvPicPr>
            <p:nvPr/>
          </p:nvPicPr>
          <p:blipFill>
            <a:blip r:embed="rId12"/>
            <a:stretch>
              <a:fillRect/>
            </a:stretch>
          </p:blipFill>
          <p:spPr>
            <a:xfrm>
              <a:off x="3935800" y="6369829"/>
              <a:ext cx="390720" cy="351216"/>
            </a:xfrm>
            <a:prstGeom prst="rect">
              <a:avLst/>
            </a:prstGeom>
          </p:spPr>
        </p:pic>
        <p:sp>
          <p:nvSpPr>
            <p:cNvPr id="107" name="Shape 254">
              <a:extLst>
                <a:ext uri="{FF2B5EF4-FFF2-40B4-BE49-F238E27FC236}">
                  <a16:creationId xmlns:a16="http://schemas.microsoft.com/office/drawing/2014/main" id="{16FB42A9-CFE2-BB43-9B23-EBC5F490F37F}"/>
                </a:ext>
              </a:extLst>
            </p:cNvPr>
            <p:cNvSpPr/>
            <p:nvPr/>
          </p:nvSpPr>
          <p:spPr>
            <a:xfrm>
              <a:off x="3813824" y="6804382"/>
              <a:ext cx="60914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CLOUD </a:t>
              </a:r>
            </a:p>
            <a:p>
              <a:pPr lvl="0">
                <a:defRPr sz="1800" b="0">
                  <a:solidFill>
                    <a:srgbClr val="000000"/>
                  </a:solidFill>
                </a:defRPr>
              </a:pPr>
              <a:r>
                <a:rPr lang="en-US" sz="800" b="1" dirty="0">
                  <a:solidFill>
                    <a:srgbClr val="4277BB"/>
                  </a:solidFill>
                </a:rPr>
                <a:t>TAG</a:t>
              </a:r>
            </a:p>
          </p:txBody>
        </p:sp>
      </p:grpSp>
      <p:grpSp>
        <p:nvGrpSpPr>
          <p:cNvPr id="21" name="Group 20">
            <a:extLst>
              <a:ext uri="{FF2B5EF4-FFF2-40B4-BE49-F238E27FC236}">
                <a16:creationId xmlns:a16="http://schemas.microsoft.com/office/drawing/2014/main" id="{82533C03-B202-594F-8D00-F01BA0B07276}"/>
              </a:ext>
            </a:extLst>
          </p:cNvPr>
          <p:cNvGrpSpPr/>
          <p:nvPr/>
        </p:nvGrpSpPr>
        <p:grpSpPr>
          <a:xfrm>
            <a:off x="4529459" y="6354610"/>
            <a:ext cx="485710" cy="558618"/>
            <a:chOff x="4529459" y="6354610"/>
            <a:chExt cx="485710" cy="558618"/>
          </a:xfrm>
        </p:grpSpPr>
        <p:pic>
          <p:nvPicPr>
            <p:cNvPr id="77" name="Picture 76">
              <a:extLst>
                <a:ext uri="{FF2B5EF4-FFF2-40B4-BE49-F238E27FC236}">
                  <a16:creationId xmlns:a16="http://schemas.microsoft.com/office/drawing/2014/main" id="{820FE17B-889F-6D4E-94E6-4CCE1AFD989B}"/>
                </a:ext>
              </a:extLst>
            </p:cNvPr>
            <p:cNvPicPr>
              <a:picLocks noChangeAspect="1"/>
            </p:cNvPicPr>
            <p:nvPr/>
          </p:nvPicPr>
          <p:blipFill>
            <a:blip r:embed="rId13"/>
            <a:stretch>
              <a:fillRect/>
            </a:stretch>
          </p:blipFill>
          <p:spPr>
            <a:xfrm>
              <a:off x="4575106" y="6354610"/>
              <a:ext cx="394417" cy="361549"/>
            </a:xfrm>
            <a:prstGeom prst="rect">
              <a:avLst/>
            </a:prstGeom>
          </p:spPr>
        </p:pic>
        <p:sp>
          <p:nvSpPr>
            <p:cNvPr id="108" name="Shape 254">
              <a:extLst>
                <a:ext uri="{FF2B5EF4-FFF2-40B4-BE49-F238E27FC236}">
                  <a16:creationId xmlns:a16="http://schemas.microsoft.com/office/drawing/2014/main" id="{6BA313D4-F9DA-E343-BA26-B6CBD52B5624}"/>
                </a:ext>
              </a:extLst>
            </p:cNvPr>
            <p:cNvSpPr/>
            <p:nvPr/>
          </p:nvSpPr>
          <p:spPr>
            <a:xfrm>
              <a:off x="4529459" y="6790117"/>
              <a:ext cx="48571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VPC  TAG</a:t>
              </a:r>
            </a:p>
          </p:txBody>
        </p:sp>
      </p:grpSp>
      <p:grpSp>
        <p:nvGrpSpPr>
          <p:cNvPr id="22" name="Group 21">
            <a:extLst>
              <a:ext uri="{FF2B5EF4-FFF2-40B4-BE49-F238E27FC236}">
                <a16:creationId xmlns:a16="http://schemas.microsoft.com/office/drawing/2014/main" id="{AB644063-F1DA-9A49-8E01-B4DCF8B1BE5B}"/>
              </a:ext>
            </a:extLst>
          </p:cNvPr>
          <p:cNvGrpSpPr/>
          <p:nvPr/>
        </p:nvGrpSpPr>
        <p:grpSpPr>
          <a:xfrm>
            <a:off x="5222481" y="6355154"/>
            <a:ext cx="443944" cy="681184"/>
            <a:chOff x="5222481" y="6355154"/>
            <a:chExt cx="443944" cy="681184"/>
          </a:xfrm>
        </p:grpSpPr>
        <p:pic>
          <p:nvPicPr>
            <p:cNvPr id="78" name="Picture 77">
              <a:extLst>
                <a:ext uri="{FF2B5EF4-FFF2-40B4-BE49-F238E27FC236}">
                  <a16:creationId xmlns:a16="http://schemas.microsoft.com/office/drawing/2014/main" id="{9510D69D-8042-6745-B874-660B6CBD8A03}"/>
                </a:ext>
              </a:extLst>
            </p:cNvPr>
            <p:cNvPicPr>
              <a:picLocks noChangeAspect="1"/>
            </p:cNvPicPr>
            <p:nvPr/>
          </p:nvPicPr>
          <p:blipFill>
            <a:blip r:embed="rId14"/>
            <a:stretch>
              <a:fillRect/>
            </a:stretch>
          </p:blipFill>
          <p:spPr>
            <a:xfrm>
              <a:off x="5222481" y="6355154"/>
              <a:ext cx="418297" cy="383439"/>
            </a:xfrm>
            <a:prstGeom prst="rect">
              <a:avLst/>
            </a:prstGeom>
          </p:spPr>
        </p:pic>
        <p:sp>
          <p:nvSpPr>
            <p:cNvPr id="109" name="Shape 254">
              <a:extLst>
                <a:ext uri="{FF2B5EF4-FFF2-40B4-BE49-F238E27FC236}">
                  <a16:creationId xmlns:a16="http://schemas.microsoft.com/office/drawing/2014/main" id="{8FD55F58-B8AE-3445-B1DD-AA27A2DEB51E}"/>
                </a:ext>
              </a:extLst>
            </p:cNvPr>
            <p:cNvSpPr/>
            <p:nvPr/>
          </p:nvSpPr>
          <p:spPr>
            <a:xfrm>
              <a:off x="5232012" y="6790117"/>
              <a:ext cx="43441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REGION </a:t>
              </a:r>
            </a:p>
            <a:p>
              <a:pPr lvl="0">
                <a:defRPr sz="1800" b="0">
                  <a:solidFill>
                    <a:srgbClr val="000000"/>
                  </a:solidFill>
                </a:defRPr>
              </a:pPr>
              <a:r>
                <a:rPr lang="en-US" sz="800" b="1" dirty="0">
                  <a:solidFill>
                    <a:srgbClr val="4277BB"/>
                  </a:solidFill>
                </a:rPr>
                <a:t>TAG</a:t>
              </a:r>
            </a:p>
          </p:txBody>
        </p:sp>
      </p:grpSp>
      <p:grpSp>
        <p:nvGrpSpPr>
          <p:cNvPr id="25" name="Group 24">
            <a:extLst>
              <a:ext uri="{FF2B5EF4-FFF2-40B4-BE49-F238E27FC236}">
                <a16:creationId xmlns:a16="http://schemas.microsoft.com/office/drawing/2014/main" id="{B79F7C61-18FB-DB41-BC2E-78A8861CE959}"/>
              </a:ext>
            </a:extLst>
          </p:cNvPr>
          <p:cNvGrpSpPr/>
          <p:nvPr/>
        </p:nvGrpSpPr>
        <p:grpSpPr>
          <a:xfrm>
            <a:off x="5868841" y="6350399"/>
            <a:ext cx="559449" cy="590112"/>
            <a:chOff x="5868841" y="6350399"/>
            <a:chExt cx="559449" cy="590112"/>
          </a:xfrm>
        </p:grpSpPr>
        <p:pic>
          <p:nvPicPr>
            <p:cNvPr id="80" name="Picture 79">
              <a:extLst>
                <a:ext uri="{FF2B5EF4-FFF2-40B4-BE49-F238E27FC236}">
                  <a16:creationId xmlns:a16="http://schemas.microsoft.com/office/drawing/2014/main" id="{EEAC5033-2B93-DC4E-B647-113B7A844064}"/>
                </a:ext>
              </a:extLst>
            </p:cNvPr>
            <p:cNvPicPr>
              <a:picLocks noChangeAspect="1"/>
            </p:cNvPicPr>
            <p:nvPr/>
          </p:nvPicPr>
          <p:blipFill>
            <a:blip r:embed="rId15"/>
            <a:stretch>
              <a:fillRect/>
            </a:stretch>
          </p:blipFill>
          <p:spPr>
            <a:xfrm>
              <a:off x="5933200" y="6350399"/>
              <a:ext cx="435817" cy="399499"/>
            </a:xfrm>
            <a:prstGeom prst="rect">
              <a:avLst/>
            </a:prstGeom>
          </p:spPr>
        </p:pic>
        <p:sp>
          <p:nvSpPr>
            <p:cNvPr id="110" name="Shape 254">
              <a:extLst>
                <a:ext uri="{FF2B5EF4-FFF2-40B4-BE49-F238E27FC236}">
                  <a16:creationId xmlns:a16="http://schemas.microsoft.com/office/drawing/2014/main" id="{C6AAF8A3-F7DC-4344-9CA1-1872D2C01C5F}"/>
                </a:ext>
              </a:extLst>
            </p:cNvPr>
            <p:cNvSpPr/>
            <p:nvPr/>
          </p:nvSpPr>
          <p:spPr>
            <a:xfrm>
              <a:off x="5868841" y="6817400"/>
              <a:ext cx="55944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ZONE  TAG</a:t>
              </a:r>
            </a:p>
          </p:txBody>
        </p:sp>
      </p:grpSp>
      <p:grpSp>
        <p:nvGrpSpPr>
          <p:cNvPr id="26" name="Group 25">
            <a:extLst>
              <a:ext uri="{FF2B5EF4-FFF2-40B4-BE49-F238E27FC236}">
                <a16:creationId xmlns:a16="http://schemas.microsoft.com/office/drawing/2014/main" id="{E1CACC8F-28FB-4547-8A30-20776265D4C2}"/>
              </a:ext>
            </a:extLst>
          </p:cNvPr>
          <p:cNvGrpSpPr/>
          <p:nvPr/>
        </p:nvGrpSpPr>
        <p:grpSpPr>
          <a:xfrm>
            <a:off x="6644183" y="6356943"/>
            <a:ext cx="450443" cy="693660"/>
            <a:chOff x="6644183" y="6356943"/>
            <a:chExt cx="450443" cy="693660"/>
          </a:xfrm>
        </p:grpSpPr>
        <p:pic>
          <p:nvPicPr>
            <p:cNvPr id="88" name="Picture 87">
              <a:extLst>
                <a:ext uri="{FF2B5EF4-FFF2-40B4-BE49-F238E27FC236}">
                  <a16:creationId xmlns:a16="http://schemas.microsoft.com/office/drawing/2014/main" id="{7623819A-14C2-9447-836F-D098E998A217}"/>
                </a:ext>
              </a:extLst>
            </p:cNvPr>
            <p:cNvPicPr>
              <a:picLocks noChangeAspect="1"/>
            </p:cNvPicPr>
            <p:nvPr/>
          </p:nvPicPr>
          <p:blipFill>
            <a:blip r:embed="rId16"/>
            <a:stretch>
              <a:fillRect/>
            </a:stretch>
          </p:blipFill>
          <p:spPr>
            <a:xfrm>
              <a:off x="6661439" y="6356943"/>
              <a:ext cx="391872" cy="359216"/>
            </a:xfrm>
            <a:prstGeom prst="rect">
              <a:avLst/>
            </a:prstGeom>
          </p:spPr>
        </p:pic>
        <p:sp>
          <p:nvSpPr>
            <p:cNvPr id="112" name="Shape 254">
              <a:extLst>
                <a:ext uri="{FF2B5EF4-FFF2-40B4-BE49-F238E27FC236}">
                  <a16:creationId xmlns:a16="http://schemas.microsoft.com/office/drawing/2014/main" id="{FFB5C40C-EF23-9342-8A4E-C732F355153D}"/>
                </a:ext>
              </a:extLst>
            </p:cNvPr>
            <p:cNvSpPr/>
            <p:nvPr/>
          </p:nvSpPr>
          <p:spPr>
            <a:xfrm>
              <a:off x="6644183" y="6804382"/>
              <a:ext cx="4504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SUBNET </a:t>
              </a:r>
            </a:p>
            <a:p>
              <a:pPr lvl="0">
                <a:defRPr sz="1800" b="0">
                  <a:solidFill>
                    <a:srgbClr val="000000"/>
                  </a:solidFill>
                </a:defRPr>
              </a:pPr>
              <a:r>
                <a:rPr lang="en-US" sz="800" b="1" dirty="0">
                  <a:solidFill>
                    <a:srgbClr val="4277BB"/>
                  </a:solidFill>
                </a:rPr>
                <a:t>TAG</a:t>
              </a:r>
            </a:p>
          </p:txBody>
        </p:sp>
      </p:grpSp>
      <p:grpSp>
        <p:nvGrpSpPr>
          <p:cNvPr id="28" name="Group 27">
            <a:extLst>
              <a:ext uri="{FF2B5EF4-FFF2-40B4-BE49-F238E27FC236}">
                <a16:creationId xmlns:a16="http://schemas.microsoft.com/office/drawing/2014/main" id="{B402B97E-BA13-6448-82CF-3A62ECCE8B99}"/>
              </a:ext>
            </a:extLst>
          </p:cNvPr>
          <p:cNvGrpSpPr/>
          <p:nvPr/>
        </p:nvGrpSpPr>
        <p:grpSpPr>
          <a:xfrm>
            <a:off x="8601398" y="6338165"/>
            <a:ext cx="944169" cy="815796"/>
            <a:chOff x="8601398" y="6338165"/>
            <a:chExt cx="944169" cy="815796"/>
          </a:xfrm>
        </p:grpSpPr>
        <p:pic>
          <p:nvPicPr>
            <p:cNvPr id="89" name="Picture 88">
              <a:extLst>
                <a:ext uri="{FF2B5EF4-FFF2-40B4-BE49-F238E27FC236}">
                  <a16:creationId xmlns:a16="http://schemas.microsoft.com/office/drawing/2014/main" id="{74AEF648-3D4D-8844-B441-B1B2356D1AB3}"/>
                </a:ext>
              </a:extLst>
            </p:cNvPr>
            <p:cNvPicPr>
              <a:picLocks noChangeAspect="1"/>
            </p:cNvPicPr>
            <p:nvPr/>
          </p:nvPicPr>
          <p:blipFill>
            <a:blip r:embed="rId17"/>
            <a:stretch>
              <a:fillRect/>
            </a:stretch>
          </p:blipFill>
          <p:spPr>
            <a:xfrm>
              <a:off x="8867638" y="6338165"/>
              <a:ext cx="411691" cy="377383"/>
            </a:xfrm>
            <a:prstGeom prst="rect">
              <a:avLst/>
            </a:prstGeom>
          </p:spPr>
        </p:pic>
        <p:sp>
          <p:nvSpPr>
            <p:cNvPr id="113" name="Shape 254">
              <a:extLst>
                <a:ext uri="{FF2B5EF4-FFF2-40B4-BE49-F238E27FC236}">
                  <a16:creationId xmlns:a16="http://schemas.microsoft.com/office/drawing/2014/main" id="{0E6D4D47-6FE6-5845-8CC5-5F82E929373E}"/>
                </a:ext>
              </a:extLst>
            </p:cNvPr>
            <p:cNvSpPr/>
            <p:nvPr/>
          </p:nvSpPr>
          <p:spPr>
            <a:xfrm>
              <a:off x="8601398" y="6784629"/>
              <a:ext cx="94416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CLASSIC </a:t>
              </a:r>
            </a:p>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TAG</a:t>
              </a:r>
            </a:p>
          </p:txBody>
        </p:sp>
      </p:grpSp>
      <p:grpSp>
        <p:nvGrpSpPr>
          <p:cNvPr id="116" name="Group 115">
            <a:extLst>
              <a:ext uri="{FF2B5EF4-FFF2-40B4-BE49-F238E27FC236}">
                <a16:creationId xmlns:a16="http://schemas.microsoft.com/office/drawing/2014/main" id="{7452718E-40B5-4A46-A412-D5D042BC097F}"/>
              </a:ext>
            </a:extLst>
          </p:cNvPr>
          <p:cNvGrpSpPr/>
          <p:nvPr/>
        </p:nvGrpSpPr>
        <p:grpSpPr>
          <a:xfrm>
            <a:off x="541190" y="4979031"/>
            <a:ext cx="707233" cy="981021"/>
            <a:chOff x="7214718" y="4827350"/>
            <a:chExt cx="707233" cy="981021"/>
          </a:xfrm>
        </p:grpSpPr>
        <p:grpSp>
          <p:nvGrpSpPr>
            <p:cNvPr id="117" name="Group 300">
              <a:extLst>
                <a:ext uri="{FF2B5EF4-FFF2-40B4-BE49-F238E27FC236}">
                  <a16:creationId xmlns:a16="http://schemas.microsoft.com/office/drawing/2014/main" id="{BE949028-F2BA-7A48-BFEC-2B9D2A914DB9}"/>
                </a:ext>
              </a:extLst>
            </p:cNvPr>
            <p:cNvGrpSpPr/>
            <p:nvPr/>
          </p:nvGrpSpPr>
          <p:grpSpPr>
            <a:xfrm>
              <a:off x="7214718" y="4827350"/>
              <a:ext cx="707233" cy="981021"/>
              <a:chOff x="1694" y="9504"/>
              <a:chExt cx="707232" cy="981019"/>
            </a:xfrm>
          </p:grpSpPr>
          <p:sp>
            <p:nvSpPr>
              <p:cNvPr id="119" name="Shape 298">
                <a:extLst>
                  <a:ext uri="{FF2B5EF4-FFF2-40B4-BE49-F238E27FC236}">
                    <a16:creationId xmlns:a16="http://schemas.microsoft.com/office/drawing/2014/main" id="{9357AEDC-D0BD-714F-B643-10725DACEF6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20" name="Shape 299">
                <a:extLst>
                  <a:ext uri="{FF2B5EF4-FFF2-40B4-BE49-F238E27FC236}">
                    <a16:creationId xmlns:a16="http://schemas.microsoft.com/office/drawing/2014/main" id="{A1516093-1ECC-214B-87D0-7F5ACA4382EE}"/>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8" name="Picture 117">
              <a:extLst>
                <a:ext uri="{FF2B5EF4-FFF2-40B4-BE49-F238E27FC236}">
                  <a16:creationId xmlns:a16="http://schemas.microsoft.com/office/drawing/2014/main" id="{D7CF8CA3-C023-3B4A-A5C3-51938370D872}"/>
                </a:ext>
              </a:extLst>
            </p:cNvPr>
            <p:cNvPicPr>
              <a:picLocks noChangeAspect="1"/>
            </p:cNvPicPr>
            <p:nvPr/>
          </p:nvPicPr>
          <p:blipFill>
            <a:blip r:embed="rId18"/>
            <a:stretch>
              <a:fillRect/>
            </a:stretch>
          </p:blipFill>
          <p:spPr>
            <a:xfrm>
              <a:off x="7287901" y="4933781"/>
              <a:ext cx="571500" cy="508000"/>
            </a:xfrm>
            <a:prstGeom prst="rect">
              <a:avLst/>
            </a:prstGeom>
          </p:spPr>
        </p:pic>
      </p:gr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27" name="Group 26">
            <a:extLst>
              <a:ext uri="{FF2B5EF4-FFF2-40B4-BE49-F238E27FC236}">
                <a16:creationId xmlns:a16="http://schemas.microsoft.com/office/drawing/2014/main" id="{28CB9A9B-0975-9B4D-8F54-AD16892E7653}"/>
              </a:ext>
            </a:extLst>
          </p:cNvPr>
          <p:cNvGrpSpPr/>
          <p:nvPr/>
        </p:nvGrpSpPr>
        <p:grpSpPr>
          <a:xfrm>
            <a:off x="7332513" y="6369829"/>
            <a:ext cx="410550" cy="661021"/>
            <a:chOff x="7332513" y="6369829"/>
            <a:chExt cx="410550" cy="661021"/>
          </a:xfrm>
        </p:grpSpPr>
        <p:sp>
          <p:nvSpPr>
            <p:cNvPr id="114" name="Shape 254">
              <a:extLst>
                <a:ext uri="{FF2B5EF4-FFF2-40B4-BE49-F238E27FC236}">
                  <a16:creationId xmlns:a16="http://schemas.microsoft.com/office/drawing/2014/main" id="{E993A921-BAB6-1140-9B5D-F254CFC5C3D3}"/>
                </a:ext>
              </a:extLst>
            </p:cNvPr>
            <p:cNvSpPr/>
            <p:nvPr/>
          </p:nvSpPr>
          <p:spPr>
            <a:xfrm>
              <a:off x="7332694" y="6784629"/>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TAG</a:t>
              </a:r>
            </a:p>
          </p:txBody>
        </p:sp>
        <p:pic>
          <p:nvPicPr>
            <p:cNvPr id="106" name="Picture 105">
              <a:extLst>
                <a:ext uri="{FF2B5EF4-FFF2-40B4-BE49-F238E27FC236}">
                  <a16:creationId xmlns:a16="http://schemas.microsoft.com/office/drawing/2014/main" id="{A12F1851-5328-444E-9FA5-5D543AFDC690}"/>
                </a:ext>
              </a:extLst>
            </p:cNvPr>
            <p:cNvPicPr>
              <a:picLocks noChangeAspect="1"/>
            </p:cNvPicPr>
            <p:nvPr/>
          </p:nvPicPr>
          <p:blipFill>
            <a:blip r:embed="rId19"/>
            <a:stretch>
              <a:fillRect/>
            </a:stretch>
          </p:blipFill>
          <p:spPr>
            <a:xfrm>
              <a:off x="7332513" y="6369829"/>
              <a:ext cx="392723" cy="353017"/>
            </a:xfrm>
            <a:prstGeom prst="rect">
              <a:avLst/>
            </a:prstGeom>
          </p:spPr>
        </p:pic>
      </p:grpSp>
      <p:grpSp>
        <p:nvGrpSpPr>
          <p:cNvPr id="10" name="Group 9">
            <a:extLst>
              <a:ext uri="{FF2B5EF4-FFF2-40B4-BE49-F238E27FC236}">
                <a16:creationId xmlns:a16="http://schemas.microsoft.com/office/drawing/2014/main" id="{6935C678-F772-274B-BBFE-A021FFD25CDF}"/>
              </a:ext>
            </a:extLst>
          </p:cNvPr>
          <p:cNvGrpSpPr/>
          <p:nvPr/>
        </p:nvGrpSpPr>
        <p:grpSpPr>
          <a:xfrm>
            <a:off x="7853965" y="6350399"/>
            <a:ext cx="657231" cy="700203"/>
            <a:chOff x="7853965" y="6350399"/>
            <a:chExt cx="657231" cy="700203"/>
          </a:xfrm>
        </p:grpSpPr>
        <p:grpSp>
          <p:nvGrpSpPr>
            <p:cNvPr id="24" name="Group 23">
              <a:extLst>
                <a:ext uri="{FF2B5EF4-FFF2-40B4-BE49-F238E27FC236}">
                  <a16:creationId xmlns:a16="http://schemas.microsoft.com/office/drawing/2014/main" id="{D794928C-D36A-F14B-8CD1-F82203914FFC}"/>
                </a:ext>
              </a:extLst>
            </p:cNvPr>
            <p:cNvGrpSpPr/>
            <p:nvPr/>
          </p:nvGrpSpPr>
          <p:grpSpPr>
            <a:xfrm>
              <a:off x="7853965" y="6404733"/>
              <a:ext cx="657231" cy="645869"/>
              <a:chOff x="8061676" y="6404733"/>
              <a:chExt cx="657231" cy="645869"/>
            </a:xfrm>
          </p:grpSpPr>
          <p:pic>
            <p:nvPicPr>
              <p:cNvPr id="98" name="Picture 97">
                <a:extLst>
                  <a:ext uri="{FF2B5EF4-FFF2-40B4-BE49-F238E27FC236}">
                    <a16:creationId xmlns:a16="http://schemas.microsoft.com/office/drawing/2014/main" id="{2CD5DF1D-E164-6840-AE88-A34C200D755E}"/>
                  </a:ext>
                </a:extLst>
              </p:cNvPr>
              <p:cNvPicPr>
                <a:picLocks noChangeAspect="1"/>
              </p:cNvPicPr>
              <p:nvPr/>
            </p:nvPicPr>
            <p:blipFill>
              <a:blip r:embed="rId20"/>
              <a:stretch>
                <a:fillRect/>
              </a:stretch>
            </p:blipFill>
            <p:spPr>
              <a:xfrm>
                <a:off x="8253451" y="6404733"/>
                <a:ext cx="283156" cy="255869"/>
              </a:xfrm>
              <a:prstGeom prst="rect">
                <a:avLst/>
              </a:prstGeom>
            </p:spPr>
          </p:pic>
          <p:sp>
            <p:nvSpPr>
              <p:cNvPr id="115" name="Shape 254">
                <a:extLst>
                  <a:ext uri="{FF2B5EF4-FFF2-40B4-BE49-F238E27FC236}">
                    <a16:creationId xmlns:a16="http://schemas.microsoft.com/office/drawing/2014/main" id="{EBF4E8A9-F017-EE4A-8BCF-B24CD46089E2}"/>
                  </a:ext>
                </a:extLst>
              </p:cNvPr>
              <p:cNvSpPr/>
              <p:nvPr/>
            </p:nvSpPr>
            <p:spPr>
              <a:xfrm>
                <a:off x="8061676" y="6804381"/>
                <a:ext cx="65723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a:p>
                <a:pPr lvl="0">
                  <a:defRPr sz="1800" b="0">
                    <a:solidFill>
                      <a:srgbClr val="000000"/>
                    </a:solidFill>
                  </a:defRPr>
                </a:pPr>
                <a:r>
                  <a:rPr lang="en-US" sz="800" b="1" dirty="0">
                    <a:solidFill>
                      <a:srgbClr val="4277BB"/>
                    </a:solidFill>
                  </a:rPr>
                  <a:t>TAG</a:t>
                </a:r>
              </a:p>
            </p:txBody>
          </p:sp>
        </p:grpSp>
        <p:pic>
          <p:nvPicPr>
            <p:cNvPr id="111" name="Picture 110">
              <a:extLst>
                <a:ext uri="{FF2B5EF4-FFF2-40B4-BE49-F238E27FC236}">
                  <a16:creationId xmlns:a16="http://schemas.microsoft.com/office/drawing/2014/main" id="{445C228C-1B8C-C540-A864-1B93097095B8}"/>
                </a:ext>
              </a:extLst>
            </p:cNvPr>
            <p:cNvPicPr>
              <a:picLocks noChangeAspect="1"/>
            </p:cNvPicPr>
            <p:nvPr/>
          </p:nvPicPr>
          <p:blipFill>
            <a:blip r:embed="rId21"/>
            <a:stretch>
              <a:fillRect/>
            </a:stretch>
          </p:blipFill>
          <p:spPr>
            <a:xfrm>
              <a:off x="7998782" y="6350399"/>
              <a:ext cx="406193" cy="365125"/>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a:t>
            </a:r>
            <a:r>
              <a:rPr lang="en-US" dirty="0" err="1">
                <a:solidFill>
                  <a:srgbClr val="4277BB"/>
                </a:solidFill>
              </a:rPr>
              <a:t>myarchitecture</a:t>
            </a:r>
            <a:r>
              <a:rPr lang="en-US" dirty="0">
                <a:solidFill>
                  <a:srgbClr val="4277BB"/>
                </a:solidFill>
              </a:rPr>
              <a:t>/</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3830341077"/>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33</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34</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35</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36</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37</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38</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a:t>PAGE 39</a:t>
                      </a:r>
                      <a:endParaRPr lang="en-US" b="1" dirty="0"/>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698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5604</Words>
  <Application>Microsoft Macintosh PowerPoint</Application>
  <PresentationFormat>Custom</PresentationFormat>
  <Paragraphs>964</Paragraphs>
  <Slides>43</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2019-10-03T12:34:00Z</dcterms:modified>
  <cp:category/>
</cp:coreProperties>
</file>